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5" d="100"/>
          <a:sy n="95" d="100"/>
        </p:scale>
        <p:origin x="38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Nnaji" userId="1f0ef935-805c-4f76-bd4e-96aea3520629" providerId="ADAL" clId="{724E5972-DC03-4C0E-AAB7-69B660BB3D3B}"/>
    <pc:docChg chg="undo custSel modSld">
      <pc:chgData name="David Nnaji" userId="1f0ef935-805c-4f76-bd4e-96aea3520629" providerId="ADAL" clId="{724E5972-DC03-4C0E-AAB7-69B660BB3D3B}" dt="2018-05-30T23:11:25.510" v="11" actId="732"/>
      <pc:docMkLst>
        <pc:docMk/>
      </pc:docMkLst>
      <pc:sldChg chg="modSp">
        <pc:chgData name="David Nnaji" userId="1f0ef935-805c-4f76-bd4e-96aea3520629" providerId="ADAL" clId="{724E5972-DC03-4C0E-AAB7-69B660BB3D3B}" dt="2018-05-30T23:11:25.510" v="11" actId="732"/>
        <pc:sldMkLst>
          <pc:docMk/>
          <pc:sldMk cId="3485932367" sldId="262"/>
        </pc:sldMkLst>
        <pc:picChg chg="mod modCrop">
          <ac:chgData name="David Nnaji" userId="1f0ef935-805c-4f76-bd4e-96aea3520629" providerId="ADAL" clId="{724E5972-DC03-4C0E-AAB7-69B660BB3D3B}" dt="2018-05-30T23:11:25.510" v="11" actId="732"/>
          <ac:picMkLst>
            <pc:docMk/>
            <pc:sldMk cId="3485932367" sldId="262"/>
            <ac:picMk id="3" creationId="{00000000-0000-0000-0000-000000000000}"/>
          </ac:picMkLst>
        </pc:picChg>
      </pc:sldChg>
      <pc:sldChg chg="addSp delSp modSp">
        <pc:chgData name="David Nnaji" userId="1f0ef935-805c-4f76-bd4e-96aea3520629" providerId="ADAL" clId="{724E5972-DC03-4C0E-AAB7-69B660BB3D3B}" dt="2018-05-30T23:09:15.121" v="9" actId="478"/>
        <pc:sldMkLst>
          <pc:docMk/>
          <pc:sldMk cId="3154640190" sldId="277"/>
        </pc:sldMkLst>
        <pc:spChg chg="add del mod">
          <ac:chgData name="David Nnaji" userId="1f0ef935-805c-4f76-bd4e-96aea3520629" providerId="ADAL" clId="{724E5972-DC03-4C0E-AAB7-69B660BB3D3B}" dt="2018-05-30T23:09:15.121" v="9" actId="478"/>
          <ac:spMkLst>
            <pc:docMk/>
            <pc:sldMk cId="3154640190" sldId="277"/>
            <ac:spMk id="7" creationId="{FA0BBD16-3035-4B61-A9D9-C4575636051F}"/>
          </ac:spMkLst>
        </pc:spChg>
        <pc:picChg chg="add mod">
          <ac:chgData name="David Nnaji" userId="1f0ef935-805c-4f76-bd4e-96aea3520629" providerId="ADAL" clId="{724E5972-DC03-4C0E-AAB7-69B660BB3D3B}" dt="2018-05-30T23:05:52.831" v="3" actId="1076"/>
          <ac:picMkLst>
            <pc:docMk/>
            <pc:sldMk cId="3154640190" sldId="277"/>
            <ac:picMk id="5" creationId="{F382FE59-AA7E-41E4-B720-A7183B9BA7A5}"/>
          </ac:picMkLst>
        </pc:picChg>
        <pc:picChg chg="add del mod">
          <ac:chgData name="David Nnaji" userId="1f0ef935-805c-4f76-bd4e-96aea3520629" providerId="ADAL" clId="{724E5972-DC03-4C0E-AAB7-69B660BB3D3B}" dt="2018-05-30T23:09:10.746" v="8" actId="478"/>
          <ac:picMkLst>
            <pc:docMk/>
            <pc:sldMk cId="3154640190" sldId="277"/>
            <ac:picMk id="6" creationId="{25604CEB-1EF6-435F-AA4A-4B6A8FE5ACA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DBA7D-1B5E-4847-8246-9A6136A64A42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29D6B0-EB68-4DF7-B940-FCAAF29ABA6D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Controller</a:t>
          </a:r>
        </a:p>
      </dgm:t>
    </dgm:pt>
    <dgm:pt modelId="{EAD775C2-F8D6-469E-98D4-D585C97B0F62}" type="parTrans" cxnId="{48E4BEEC-C0FF-4971-B746-16CDA9E29D94}">
      <dgm:prSet/>
      <dgm:spPr/>
      <dgm:t>
        <a:bodyPr/>
        <a:lstStyle/>
        <a:p>
          <a:endParaRPr lang="en-US"/>
        </a:p>
      </dgm:t>
    </dgm:pt>
    <dgm:pt modelId="{3BF35B4F-EF3E-4122-8CCF-C14459C7DF1D}" type="sibTrans" cxnId="{48E4BEEC-C0FF-4971-B746-16CDA9E29D94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CAN</a:t>
          </a:r>
        </a:p>
      </dgm:t>
    </dgm:pt>
    <dgm:pt modelId="{BFADF8A1-DE23-48DD-B261-6390368055C4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Actuation System</a:t>
          </a:r>
        </a:p>
      </dgm:t>
    </dgm:pt>
    <dgm:pt modelId="{BB5B0DC7-C910-40C1-887A-ECB0A1164A16}" type="parTrans" cxnId="{FF3D64C6-030E-465B-8931-4883623DECBD}">
      <dgm:prSet/>
      <dgm:spPr/>
      <dgm:t>
        <a:bodyPr/>
        <a:lstStyle/>
        <a:p>
          <a:endParaRPr lang="en-US"/>
        </a:p>
      </dgm:t>
    </dgm:pt>
    <dgm:pt modelId="{9E056F44-1371-4088-A1D4-688C25E6AB3B}" type="sibTrans" cxnId="{FF3D64C6-030E-465B-8931-4883623DECBD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Encoders</a:t>
          </a:r>
        </a:p>
      </dgm:t>
    </dgm:pt>
    <dgm:pt modelId="{2384EB53-F7E2-42F2-BF85-93491C3167BF}">
      <dgm:prSet phldrT="[Text]"/>
      <dgm:spPr/>
      <dgm:t>
        <a:bodyPr/>
        <a:lstStyle/>
        <a:p>
          <a:r>
            <a:rPr lang="en-US" dirty="0"/>
            <a:t>Sensing System</a:t>
          </a:r>
        </a:p>
      </dgm:t>
    </dgm:pt>
    <dgm:pt modelId="{CDB90E88-8418-4F40-B92D-2EB84942DF29}" type="parTrans" cxnId="{C3E02B44-5023-47F9-A1D9-95D3A9CA4C7C}">
      <dgm:prSet/>
      <dgm:spPr/>
      <dgm:t>
        <a:bodyPr/>
        <a:lstStyle/>
        <a:p>
          <a:endParaRPr lang="en-US"/>
        </a:p>
      </dgm:t>
    </dgm:pt>
    <dgm:pt modelId="{D9FBDCEE-6A99-4687-A1CA-DA10E676BC6C}" type="sibTrans" cxnId="{C3E02B44-5023-47F9-A1D9-95D3A9CA4C7C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CAN</a:t>
          </a:r>
        </a:p>
      </dgm:t>
    </dgm:pt>
    <dgm:pt modelId="{548DA3B8-7430-4EEB-844A-0F40AF58901F}" type="pres">
      <dgm:prSet presAssocID="{35BDBA7D-1B5E-4847-8246-9A6136A64A42}" presName="cycle" presStyleCnt="0">
        <dgm:presLayoutVars>
          <dgm:dir/>
          <dgm:resizeHandles val="exact"/>
        </dgm:presLayoutVars>
      </dgm:prSet>
      <dgm:spPr/>
    </dgm:pt>
    <dgm:pt modelId="{731D9EF7-A779-43D1-90C1-332BBAE651CD}" type="pres">
      <dgm:prSet presAssocID="{F829D6B0-EB68-4DF7-B940-FCAAF29ABA6D}" presName="node" presStyleLbl="node1" presStyleIdx="0" presStyleCnt="3">
        <dgm:presLayoutVars>
          <dgm:bulletEnabled val="1"/>
        </dgm:presLayoutVars>
      </dgm:prSet>
      <dgm:spPr/>
    </dgm:pt>
    <dgm:pt modelId="{A7FC85A3-CEB6-425A-AD0B-10E468253E95}" type="pres">
      <dgm:prSet presAssocID="{3BF35B4F-EF3E-4122-8CCF-C14459C7DF1D}" presName="sibTrans" presStyleLbl="sibTrans2D1" presStyleIdx="0" presStyleCnt="3" custScaleX="151487"/>
      <dgm:spPr/>
    </dgm:pt>
    <dgm:pt modelId="{CF114408-50C3-45D2-8813-512C7BCAC22C}" type="pres">
      <dgm:prSet presAssocID="{3BF35B4F-EF3E-4122-8CCF-C14459C7DF1D}" presName="connectorText" presStyleLbl="sibTrans2D1" presStyleIdx="0" presStyleCnt="3"/>
      <dgm:spPr/>
    </dgm:pt>
    <dgm:pt modelId="{52D7B934-01C3-4B1C-98C2-405443A1A661}" type="pres">
      <dgm:prSet presAssocID="{BFADF8A1-DE23-48DD-B261-6390368055C4}" presName="node" presStyleLbl="node1" presStyleIdx="1" presStyleCnt="3">
        <dgm:presLayoutVars>
          <dgm:bulletEnabled val="1"/>
        </dgm:presLayoutVars>
      </dgm:prSet>
      <dgm:spPr/>
    </dgm:pt>
    <dgm:pt modelId="{96B40143-8169-48A7-A25B-097BBBCBB5D1}" type="pres">
      <dgm:prSet presAssocID="{9E056F44-1371-4088-A1D4-688C25E6AB3B}" presName="sibTrans" presStyleLbl="sibTrans2D1" presStyleIdx="1" presStyleCnt="3" custScaleX="151487"/>
      <dgm:spPr/>
    </dgm:pt>
    <dgm:pt modelId="{239EB01A-EDBD-42A1-8669-9E1A6646E963}" type="pres">
      <dgm:prSet presAssocID="{9E056F44-1371-4088-A1D4-688C25E6AB3B}" presName="connectorText" presStyleLbl="sibTrans2D1" presStyleIdx="1" presStyleCnt="3"/>
      <dgm:spPr/>
    </dgm:pt>
    <dgm:pt modelId="{69F51FCE-45C5-4A3E-848D-F45F96DAEA2D}" type="pres">
      <dgm:prSet presAssocID="{2384EB53-F7E2-42F2-BF85-93491C3167BF}" presName="node" presStyleLbl="node1" presStyleIdx="2" presStyleCnt="3">
        <dgm:presLayoutVars>
          <dgm:bulletEnabled val="1"/>
        </dgm:presLayoutVars>
      </dgm:prSet>
      <dgm:spPr/>
    </dgm:pt>
    <dgm:pt modelId="{3CF4F8C2-5E78-483A-A616-14B6A03C9DB9}" type="pres">
      <dgm:prSet presAssocID="{D9FBDCEE-6A99-4687-A1CA-DA10E676BC6C}" presName="sibTrans" presStyleLbl="sibTrans2D1" presStyleIdx="2" presStyleCnt="3" custScaleX="151253"/>
      <dgm:spPr/>
    </dgm:pt>
    <dgm:pt modelId="{1BB2218C-DE7C-4EEA-AAB3-E2BF6A0974B7}" type="pres">
      <dgm:prSet presAssocID="{D9FBDCEE-6A99-4687-A1CA-DA10E676BC6C}" presName="connectorText" presStyleLbl="sibTrans2D1" presStyleIdx="2" presStyleCnt="3"/>
      <dgm:spPr/>
    </dgm:pt>
  </dgm:ptLst>
  <dgm:cxnLst>
    <dgm:cxn modelId="{8224060C-598F-4CA4-AD2A-2725D89E6939}" type="presOf" srcId="{3BF35B4F-EF3E-4122-8CCF-C14459C7DF1D}" destId="{A7FC85A3-CEB6-425A-AD0B-10E468253E95}" srcOrd="0" destOrd="0" presId="urn:microsoft.com/office/officeart/2005/8/layout/cycle2"/>
    <dgm:cxn modelId="{70DAE95E-2C14-48A7-AD00-F6EA8F5BF2F0}" type="presOf" srcId="{2384EB53-F7E2-42F2-BF85-93491C3167BF}" destId="{69F51FCE-45C5-4A3E-848D-F45F96DAEA2D}" srcOrd="0" destOrd="0" presId="urn:microsoft.com/office/officeart/2005/8/layout/cycle2"/>
    <dgm:cxn modelId="{C3E02B44-5023-47F9-A1D9-95D3A9CA4C7C}" srcId="{35BDBA7D-1B5E-4847-8246-9A6136A64A42}" destId="{2384EB53-F7E2-42F2-BF85-93491C3167BF}" srcOrd="2" destOrd="0" parTransId="{CDB90E88-8418-4F40-B92D-2EB84942DF29}" sibTransId="{D9FBDCEE-6A99-4687-A1CA-DA10E676BC6C}"/>
    <dgm:cxn modelId="{36E06C49-B6F8-4D14-8527-722BD54200D9}" type="presOf" srcId="{9E056F44-1371-4088-A1D4-688C25E6AB3B}" destId="{239EB01A-EDBD-42A1-8669-9E1A6646E963}" srcOrd="1" destOrd="0" presId="urn:microsoft.com/office/officeart/2005/8/layout/cycle2"/>
    <dgm:cxn modelId="{7E14EB70-FB6D-4CFC-BAF7-A6CC618DE518}" type="presOf" srcId="{35BDBA7D-1B5E-4847-8246-9A6136A64A42}" destId="{548DA3B8-7430-4EEB-844A-0F40AF58901F}" srcOrd="0" destOrd="0" presId="urn:microsoft.com/office/officeart/2005/8/layout/cycle2"/>
    <dgm:cxn modelId="{8DE1648D-ED84-40FA-BB9D-5782A98E4E8A}" type="presOf" srcId="{D9FBDCEE-6A99-4687-A1CA-DA10E676BC6C}" destId="{1BB2218C-DE7C-4EEA-AAB3-E2BF6A0974B7}" srcOrd="1" destOrd="0" presId="urn:microsoft.com/office/officeart/2005/8/layout/cycle2"/>
    <dgm:cxn modelId="{C85F5795-3607-4FA4-988D-215A9D0640EF}" type="presOf" srcId="{F829D6B0-EB68-4DF7-B940-FCAAF29ABA6D}" destId="{731D9EF7-A779-43D1-90C1-332BBAE651CD}" srcOrd="0" destOrd="0" presId="urn:microsoft.com/office/officeart/2005/8/layout/cycle2"/>
    <dgm:cxn modelId="{AEC9D1BA-05F7-4D26-A295-5DB2649F2B26}" type="presOf" srcId="{9E056F44-1371-4088-A1D4-688C25E6AB3B}" destId="{96B40143-8169-48A7-A25B-097BBBCBB5D1}" srcOrd="0" destOrd="0" presId="urn:microsoft.com/office/officeart/2005/8/layout/cycle2"/>
    <dgm:cxn modelId="{7E45B8C2-93D1-4340-AE80-7C1358341BA5}" type="presOf" srcId="{BFADF8A1-DE23-48DD-B261-6390368055C4}" destId="{52D7B934-01C3-4B1C-98C2-405443A1A661}" srcOrd="0" destOrd="0" presId="urn:microsoft.com/office/officeart/2005/8/layout/cycle2"/>
    <dgm:cxn modelId="{FF3D64C6-030E-465B-8931-4883623DECBD}" srcId="{35BDBA7D-1B5E-4847-8246-9A6136A64A42}" destId="{BFADF8A1-DE23-48DD-B261-6390368055C4}" srcOrd="1" destOrd="0" parTransId="{BB5B0DC7-C910-40C1-887A-ECB0A1164A16}" sibTransId="{9E056F44-1371-4088-A1D4-688C25E6AB3B}"/>
    <dgm:cxn modelId="{F26813CD-7F1E-442D-9937-8080CA4813F2}" type="presOf" srcId="{3BF35B4F-EF3E-4122-8CCF-C14459C7DF1D}" destId="{CF114408-50C3-45D2-8813-512C7BCAC22C}" srcOrd="1" destOrd="0" presId="urn:microsoft.com/office/officeart/2005/8/layout/cycle2"/>
    <dgm:cxn modelId="{EB4EE1DD-C75B-4946-B68A-40FEBEE24CCE}" type="presOf" srcId="{D9FBDCEE-6A99-4687-A1CA-DA10E676BC6C}" destId="{3CF4F8C2-5E78-483A-A616-14B6A03C9DB9}" srcOrd="0" destOrd="0" presId="urn:microsoft.com/office/officeart/2005/8/layout/cycle2"/>
    <dgm:cxn modelId="{48E4BEEC-C0FF-4971-B746-16CDA9E29D94}" srcId="{35BDBA7D-1B5E-4847-8246-9A6136A64A42}" destId="{F829D6B0-EB68-4DF7-B940-FCAAF29ABA6D}" srcOrd="0" destOrd="0" parTransId="{EAD775C2-F8D6-469E-98D4-D585C97B0F62}" sibTransId="{3BF35B4F-EF3E-4122-8CCF-C14459C7DF1D}"/>
    <dgm:cxn modelId="{59A4182F-DF87-4967-9021-E41F750091E6}" type="presParOf" srcId="{548DA3B8-7430-4EEB-844A-0F40AF58901F}" destId="{731D9EF7-A779-43D1-90C1-332BBAE651CD}" srcOrd="0" destOrd="0" presId="urn:microsoft.com/office/officeart/2005/8/layout/cycle2"/>
    <dgm:cxn modelId="{C0341506-98A0-4856-9BE6-4AD9F15DAF27}" type="presParOf" srcId="{548DA3B8-7430-4EEB-844A-0F40AF58901F}" destId="{A7FC85A3-CEB6-425A-AD0B-10E468253E95}" srcOrd="1" destOrd="0" presId="urn:microsoft.com/office/officeart/2005/8/layout/cycle2"/>
    <dgm:cxn modelId="{967EAF86-94D1-419F-8CB7-51069B658686}" type="presParOf" srcId="{A7FC85A3-CEB6-425A-AD0B-10E468253E95}" destId="{CF114408-50C3-45D2-8813-512C7BCAC22C}" srcOrd="0" destOrd="0" presId="urn:microsoft.com/office/officeart/2005/8/layout/cycle2"/>
    <dgm:cxn modelId="{AD982CA7-431D-47AF-877C-9586A93DD78D}" type="presParOf" srcId="{548DA3B8-7430-4EEB-844A-0F40AF58901F}" destId="{52D7B934-01C3-4B1C-98C2-405443A1A661}" srcOrd="2" destOrd="0" presId="urn:microsoft.com/office/officeart/2005/8/layout/cycle2"/>
    <dgm:cxn modelId="{6512F465-6AD1-43C1-861A-7B9E0614C92C}" type="presParOf" srcId="{548DA3B8-7430-4EEB-844A-0F40AF58901F}" destId="{96B40143-8169-48A7-A25B-097BBBCBB5D1}" srcOrd="3" destOrd="0" presId="urn:microsoft.com/office/officeart/2005/8/layout/cycle2"/>
    <dgm:cxn modelId="{B04E49BE-2651-48BA-A48E-8E01CF9D4782}" type="presParOf" srcId="{96B40143-8169-48A7-A25B-097BBBCBB5D1}" destId="{239EB01A-EDBD-42A1-8669-9E1A6646E963}" srcOrd="0" destOrd="0" presId="urn:microsoft.com/office/officeart/2005/8/layout/cycle2"/>
    <dgm:cxn modelId="{D6FCE609-F531-4BE1-9D16-85820374E2BC}" type="presParOf" srcId="{548DA3B8-7430-4EEB-844A-0F40AF58901F}" destId="{69F51FCE-45C5-4A3E-848D-F45F96DAEA2D}" srcOrd="4" destOrd="0" presId="urn:microsoft.com/office/officeart/2005/8/layout/cycle2"/>
    <dgm:cxn modelId="{5DD52BFC-E886-4AFB-8F40-E799AF0AAE66}" type="presParOf" srcId="{548DA3B8-7430-4EEB-844A-0F40AF58901F}" destId="{3CF4F8C2-5E78-483A-A616-14B6A03C9DB9}" srcOrd="5" destOrd="0" presId="urn:microsoft.com/office/officeart/2005/8/layout/cycle2"/>
    <dgm:cxn modelId="{3C6C4B40-486A-475C-9B74-354564926F1B}" type="presParOf" srcId="{3CF4F8C2-5E78-483A-A616-14B6A03C9DB9}" destId="{1BB2218C-DE7C-4EEA-AAB3-E2BF6A0974B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2263E-C1E4-478F-B5DB-B574F602F8D1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169E2C-1347-4732-BE26-20549D626394}">
      <dgm:prSet phldrT="[Text]"/>
      <dgm:spPr/>
      <dgm:t>
        <a:bodyPr/>
        <a:lstStyle/>
        <a:p>
          <a:pPr algn="ctr"/>
          <a:r>
            <a:rPr lang="en-US" dirty="0"/>
            <a:t>Inverted Pendulum</a:t>
          </a:r>
        </a:p>
      </dgm:t>
    </dgm:pt>
    <dgm:pt modelId="{360029B5-DDCA-4231-B0D8-D1EEEC8104DD}" type="parTrans" cxnId="{5207EDE2-785D-41D2-BF99-71C44814DD7B}">
      <dgm:prSet/>
      <dgm:spPr/>
      <dgm:t>
        <a:bodyPr/>
        <a:lstStyle/>
        <a:p>
          <a:pPr algn="ctr"/>
          <a:endParaRPr lang="en-US"/>
        </a:p>
      </dgm:t>
    </dgm:pt>
    <dgm:pt modelId="{D33FA428-4811-44C6-938E-64904CB9F0FE}" type="sibTrans" cxnId="{5207EDE2-785D-41D2-BF99-71C44814DD7B}">
      <dgm:prSet/>
      <dgm:spPr/>
      <dgm:t>
        <a:bodyPr/>
        <a:lstStyle/>
        <a:p>
          <a:pPr algn="ctr"/>
          <a:endParaRPr lang="en-US"/>
        </a:p>
      </dgm:t>
    </dgm:pt>
    <dgm:pt modelId="{5CBA723D-699D-4131-B27C-46B1A14B31A4}">
      <dgm:prSet phldrT="[Text]"/>
      <dgm:spPr/>
      <dgm:t>
        <a:bodyPr/>
        <a:lstStyle/>
        <a:p>
          <a:pPr algn="ctr"/>
          <a:r>
            <a:rPr lang="en-US" dirty="0"/>
            <a:t>Sensing Node</a:t>
          </a:r>
        </a:p>
      </dgm:t>
    </dgm:pt>
    <dgm:pt modelId="{0E1102AD-7345-4EE1-A8BF-986238747E3E}" type="parTrans" cxnId="{3A4357BF-7C96-4493-B952-2B0C1FDCF5AB}">
      <dgm:prSet/>
      <dgm:spPr/>
      <dgm:t>
        <a:bodyPr/>
        <a:lstStyle/>
        <a:p>
          <a:pPr algn="ctr"/>
          <a:endParaRPr lang="en-US"/>
        </a:p>
      </dgm:t>
    </dgm:pt>
    <dgm:pt modelId="{FA130933-96FB-4FD1-AAF6-6C49FAEC2675}" type="sibTrans" cxnId="{3A4357BF-7C96-4493-B952-2B0C1FDCF5AB}">
      <dgm:prSet/>
      <dgm:spPr/>
      <dgm:t>
        <a:bodyPr/>
        <a:lstStyle/>
        <a:p>
          <a:pPr algn="ctr"/>
          <a:endParaRPr lang="en-US"/>
        </a:p>
      </dgm:t>
    </dgm:pt>
    <dgm:pt modelId="{DA72ED1C-1B47-4599-A4CE-FA8A74E30A4E}">
      <dgm:prSet phldrT="[Text]"/>
      <dgm:spPr/>
      <dgm:t>
        <a:bodyPr/>
        <a:lstStyle/>
        <a:p>
          <a:pPr algn="ctr"/>
          <a:r>
            <a:rPr lang="en-US" dirty="0"/>
            <a:t>Limit Switch Transmission</a:t>
          </a:r>
        </a:p>
      </dgm:t>
    </dgm:pt>
    <dgm:pt modelId="{286B3672-349E-43C4-BAA2-1021769F3D97}" type="parTrans" cxnId="{849FBEBB-A3CF-480D-8CF1-59AD8E56E49D}">
      <dgm:prSet/>
      <dgm:spPr/>
      <dgm:t>
        <a:bodyPr/>
        <a:lstStyle/>
        <a:p>
          <a:pPr algn="ctr"/>
          <a:endParaRPr lang="en-US"/>
        </a:p>
      </dgm:t>
    </dgm:pt>
    <dgm:pt modelId="{E5619BCF-8B87-4122-AAE7-06206D24876F}" type="sibTrans" cxnId="{849FBEBB-A3CF-480D-8CF1-59AD8E56E49D}">
      <dgm:prSet/>
      <dgm:spPr/>
      <dgm:t>
        <a:bodyPr/>
        <a:lstStyle/>
        <a:p>
          <a:pPr algn="ctr"/>
          <a:endParaRPr lang="en-US"/>
        </a:p>
      </dgm:t>
    </dgm:pt>
    <dgm:pt modelId="{25506E53-F8EC-43F5-A1DC-988CBA2A467F}">
      <dgm:prSet phldrT="[Text]"/>
      <dgm:spPr/>
      <dgm:t>
        <a:bodyPr/>
        <a:lstStyle/>
        <a:p>
          <a:pPr algn="ctr"/>
          <a:r>
            <a:rPr lang="en-US" dirty="0"/>
            <a:t>Position Transmissions</a:t>
          </a:r>
        </a:p>
      </dgm:t>
    </dgm:pt>
    <dgm:pt modelId="{9AD13EFF-075C-4786-9100-26205B6FB20F}" type="parTrans" cxnId="{9BE486B4-2122-43F6-A892-17891BFC1BA2}">
      <dgm:prSet/>
      <dgm:spPr/>
      <dgm:t>
        <a:bodyPr/>
        <a:lstStyle/>
        <a:p>
          <a:pPr algn="ctr"/>
          <a:endParaRPr lang="en-US"/>
        </a:p>
      </dgm:t>
    </dgm:pt>
    <dgm:pt modelId="{C3C6365E-B52D-4ED5-857A-4E1855D08973}" type="sibTrans" cxnId="{9BE486B4-2122-43F6-A892-17891BFC1BA2}">
      <dgm:prSet/>
      <dgm:spPr/>
      <dgm:t>
        <a:bodyPr/>
        <a:lstStyle/>
        <a:p>
          <a:pPr algn="ctr"/>
          <a:endParaRPr lang="en-US"/>
        </a:p>
      </dgm:t>
    </dgm:pt>
    <dgm:pt modelId="{CC93C4C5-2425-4930-889F-EE9B00B38386}">
      <dgm:prSet phldrT="[Text]"/>
      <dgm:spPr/>
      <dgm:t>
        <a:bodyPr/>
        <a:lstStyle/>
        <a:p>
          <a:pPr algn="ctr"/>
          <a:r>
            <a:rPr lang="en-US" dirty="0"/>
            <a:t>System</a:t>
          </a:r>
        </a:p>
      </dgm:t>
    </dgm:pt>
    <dgm:pt modelId="{940F80AA-31B5-4295-9FE9-9D4600CADF0E}" type="parTrans" cxnId="{AE285A90-3B99-420D-8AD6-2D716B584C39}">
      <dgm:prSet/>
      <dgm:spPr/>
      <dgm:t>
        <a:bodyPr/>
        <a:lstStyle/>
        <a:p>
          <a:pPr algn="ctr"/>
          <a:endParaRPr lang="en-US"/>
        </a:p>
      </dgm:t>
    </dgm:pt>
    <dgm:pt modelId="{23FD2432-AA4A-4CBD-B8F9-9F5B95D795D9}" type="sibTrans" cxnId="{AE285A90-3B99-420D-8AD6-2D716B584C39}">
      <dgm:prSet/>
      <dgm:spPr/>
      <dgm:t>
        <a:bodyPr/>
        <a:lstStyle/>
        <a:p>
          <a:pPr algn="ctr"/>
          <a:endParaRPr lang="en-US"/>
        </a:p>
      </dgm:t>
    </dgm:pt>
    <dgm:pt modelId="{78D9F71D-E814-4831-81FD-A765D938C983}">
      <dgm:prSet phldrT="[Text]"/>
      <dgm:spPr/>
      <dgm:t>
        <a:bodyPr/>
        <a:lstStyle/>
        <a:p>
          <a:pPr algn="ctr"/>
          <a:r>
            <a:rPr lang="en-US" dirty="0"/>
            <a:t>Network</a:t>
          </a:r>
        </a:p>
      </dgm:t>
    </dgm:pt>
    <dgm:pt modelId="{74B54CA0-5611-4A6F-A983-FFF1D5D2DBF9}" type="parTrans" cxnId="{02FE52DC-930A-4FD7-960B-60FFA7A19433}">
      <dgm:prSet/>
      <dgm:spPr/>
      <dgm:t>
        <a:bodyPr/>
        <a:lstStyle/>
        <a:p>
          <a:pPr algn="ctr"/>
          <a:endParaRPr lang="en-US"/>
        </a:p>
      </dgm:t>
    </dgm:pt>
    <dgm:pt modelId="{DF576ADE-2489-4B31-BC3F-5BB907C1E2A5}" type="sibTrans" cxnId="{02FE52DC-930A-4FD7-960B-60FFA7A19433}">
      <dgm:prSet/>
      <dgm:spPr/>
      <dgm:t>
        <a:bodyPr/>
        <a:lstStyle/>
        <a:p>
          <a:pPr algn="ctr"/>
          <a:endParaRPr lang="en-US"/>
        </a:p>
      </dgm:t>
    </dgm:pt>
    <dgm:pt modelId="{5AD577BB-250B-456E-AF73-5540099201E3}">
      <dgm:prSet phldrT="[Text]"/>
      <dgm:spPr/>
      <dgm:t>
        <a:bodyPr/>
        <a:lstStyle/>
        <a:p>
          <a:pPr algn="ctr"/>
          <a:r>
            <a:rPr lang="en-US" dirty="0"/>
            <a:t>Node</a:t>
          </a:r>
        </a:p>
      </dgm:t>
    </dgm:pt>
    <dgm:pt modelId="{9B3D07BF-FF2C-499F-A756-D1AB1057935B}" type="parTrans" cxnId="{2443BF84-130D-4D03-AF4C-9E1053A770C1}">
      <dgm:prSet/>
      <dgm:spPr/>
      <dgm:t>
        <a:bodyPr/>
        <a:lstStyle/>
        <a:p>
          <a:pPr algn="ctr"/>
          <a:endParaRPr lang="en-US"/>
        </a:p>
      </dgm:t>
    </dgm:pt>
    <dgm:pt modelId="{773FCF33-C536-4FE2-8384-E72709E8FBCF}" type="sibTrans" cxnId="{2443BF84-130D-4D03-AF4C-9E1053A770C1}">
      <dgm:prSet/>
      <dgm:spPr/>
      <dgm:t>
        <a:bodyPr/>
        <a:lstStyle/>
        <a:p>
          <a:pPr algn="ctr"/>
          <a:endParaRPr lang="en-US"/>
        </a:p>
      </dgm:t>
    </dgm:pt>
    <dgm:pt modelId="{BBCA6808-228D-449D-9E2A-2AB6E68990FD}">
      <dgm:prSet phldrT="[Text]"/>
      <dgm:spPr/>
      <dgm:t>
        <a:bodyPr/>
        <a:lstStyle/>
        <a:p>
          <a:pPr algn="ctr"/>
          <a:r>
            <a:rPr lang="en-US" dirty="0"/>
            <a:t>Control Node</a:t>
          </a:r>
        </a:p>
      </dgm:t>
    </dgm:pt>
    <dgm:pt modelId="{D735DA6A-63E7-4BD1-8401-31EFAD25149A}" type="parTrans" cxnId="{4BE6CA96-3FC3-40DC-AB5E-5EA077DD0D27}">
      <dgm:prSet/>
      <dgm:spPr/>
      <dgm:t>
        <a:bodyPr/>
        <a:lstStyle/>
        <a:p>
          <a:pPr algn="ctr"/>
          <a:endParaRPr lang="en-US"/>
        </a:p>
      </dgm:t>
    </dgm:pt>
    <dgm:pt modelId="{216D77E7-8CAB-434B-97DB-8400CB272D88}" type="sibTrans" cxnId="{4BE6CA96-3FC3-40DC-AB5E-5EA077DD0D27}">
      <dgm:prSet/>
      <dgm:spPr/>
      <dgm:t>
        <a:bodyPr/>
        <a:lstStyle/>
        <a:p>
          <a:pPr algn="ctr"/>
          <a:endParaRPr lang="en-US"/>
        </a:p>
      </dgm:t>
    </dgm:pt>
    <dgm:pt modelId="{5F9838C2-A315-4C4C-B66B-D55F841897B3}">
      <dgm:prSet phldrT="[Text]"/>
      <dgm:spPr/>
      <dgm:t>
        <a:bodyPr/>
        <a:lstStyle/>
        <a:p>
          <a:pPr algn="ctr"/>
          <a:r>
            <a:rPr lang="en-US" dirty="0"/>
            <a:t>Actuation Node</a:t>
          </a:r>
        </a:p>
      </dgm:t>
    </dgm:pt>
    <dgm:pt modelId="{53B29DCC-C9C0-4347-B31D-E72B30B8CA70}" type="parTrans" cxnId="{B8411E0F-F461-438B-AE9D-B19582E9E8D7}">
      <dgm:prSet/>
      <dgm:spPr/>
      <dgm:t>
        <a:bodyPr/>
        <a:lstStyle/>
        <a:p>
          <a:pPr algn="ctr"/>
          <a:endParaRPr lang="en-US"/>
        </a:p>
      </dgm:t>
    </dgm:pt>
    <dgm:pt modelId="{35691F4A-201C-4BFF-9F3D-34588C721125}" type="sibTrans" cxnId="{B8411E0F-F461-438B-AE9D-B19582E9E8D7}">
      <dgm:prSet/>
      <dgm:spPr/>
      <dgm:t>
        <a:bodyPr/>
        <a:lstStyle/>
        <a:p>
          <a:pPr algn="ctr"/>
          <a:endParaRPr lang="en-US"/>
        </a:p>
      </dgm:t>
    </dgm:pt>
    <dgm:pt modelId="{31469BE2-C41C-48D4-A1CF-5853D4D14F6B}">
      <dgm:prSet phldrT="[Text]"/>
      <dgm:spPr/>
      <dgm:t>
        <a:bodyPr/>
        <a:lstStyle/>
        <a:p>
          <a:pPr algn="ctr"/>
          <a:r>
            <a:rPr lang="en-US" dirty="0"/>
            <a:t>Velocity Transmissions</a:t>
          </a:r>
        </a:p>
      </dgm:t>
    </dgm:pt>
    <dgm:pt modelId="{7AD7F3FE-FC0A-4A2C-A9E8-078CD42976F7}" type="parTrans" cxnId="{EBFE23B7-8789-407A-BFBC-702FB7113750}">
      <dgm:prSet/>
      <dgm:spPr/>
      <dgm:t>
        <a:bodyPr/>
        <a:lstStyle/>
        <a:p>
          <a:pPr algn="ctr"/>
          <a:endParaRPr lang="en-US"/>
        </a:p>
      </dgm:t>
    </dgm:pt>
    <dgm:pt modelId="{E9EEA9F0-9DE8-42F9-8CEA-9ADF1BFF26EA}" type="sibTrans" cxnId="{EBFE23B7-8789-407A-BFBC-702FB7113750}">
      <dgm:prSet/>
      <dgm:spPr/>
      <dgm:t>
        <a:bodyPr/>
        <a:lstStyle/>
        <a:p>
          <a:pPr algn="ctr"/>
          <a:endParaRPr lang="en-US"/>
        </a:p>
      </dgm:t>
    </dgm:pt>
    <dgm:pt modelId="{283BD115-A629-478F-8A9B-4D6A7520CFB3}">
      <dgm:prSet phldrT="[Text]"/>
      <dgm:spPr/>
      <dgm:t>
        <a:bodyPr/>
        <a:lstStyle/>
        <a:p>
          <a:pPr algn="ctr"/>
          <a:r>
            <a:rPr lang="en-US" dirty="0"/>
            <a:t>Functional Control Realization</a:t>
          </a:r>
        </a:p>
      </dgm:t>
    </dgm:pt>
    <dgm:pt modelId="{3F8A74DB-A7F1-4E5E-B86E-85A535A5D3C5}" type="parTrans" cxnId="{704EB5E7-D264-4D74-B795-EDCB5D75D88A}">
      <dgm:prSet/>
      <dgm:spPr/>
      <dgm:t>
        <a:bodyPr/>
        <a:lstStyle/>
        <a:p>
          <a:pPr algn="ctr"/>
          <a:endParaRPr lang="en-US"/>
        </a:p>
      </dgm:t>
    </dgm:pt>
    <dgm:pt modelId="{43A7FCDD-6906-4D62-8CCE-51203782DE04}" type="sibTrans" cxnId="{704EB5E7-D264-4D74-B795-EDCB5D75D88A}">
      <dgm:prSet/>
      <dgm:spPr/>
      <dgm:t>
        <a:bodyPr/>
        <a:lstStyle/>
        <a:p>
          <a:pPr algn="ctr"/>
          <a:endParaRPr lang="en-US"/>
        </a:p>
      </dgm:t>
    </dgm:pt>
    <dgm:pt modelId="{BE5B1991-78C8-4870-8669-BAD0A4080E77}">
      <dgm:prSet phldrT="[Text]"/>
      <dgm:spPr/>
      <dgm:t>
        <a:bodyPr/>
        <a:lstStyle/>
        <a:p>
          <a:pPr algn="ctr"/>
          <a:r>
            <a:rPr lang="en-US" dirty="0"/>
            <a:t>Control Input Transmission</a:t>
          </a:r>
        </a:p>
      </dgm:t>
    </dgm:pt>
    <dgm:pt modelId="{2A2B80B2-0F8A-4D4F-B2C0-6559E892890E}" type="parTrans" cxnId="{7B920AFF-DEC6-496C-BECF-BE7C091ECA20}">
      <dgm:prSet/>
      <dgm:spPr/>
      <dgm:t>
        <a:bodyPr/>
        <a:lstStyle/>
        <a:p>
          <a:pPr algn="ctr"/>
          <a:endParaRPr lang="en-US"/>
        </a:p>
      </dgm:t>
    </dgm:pt>
    <dgm:pt modelId="{CB6488E1-8A0D-4EFE-AC24-B4EBF18A1D4A}" type="sibTrans" cxnId="{7B920AFF-DEC6-496C-BECF-BE7C091ECA20}">
      <dgm:prSet/>
      <dgm:spPr/>
      <dgm:t>
        <a:bodyPr/>
        <a:lstStyle/>
        <a:p>
          <a:pPr algn="ctr"/>
          <a:endParaRPr lang="en-US"/>
        </a:p>
      </dgm:t>
    </dgm:pt>
    <dgm:pt modelId="{27EEAD07-C4E9-4B4E-8DD2-B95738C6EC5C}">
      <dgm:prSet phldrT="[Text]"/>
      <dgm:spPr/>
      <dgm:t>
        <a:bodyPr/>
        <a:lstStyle/>
        <a:p>
          <a:pPr algn="ctr"/>
          <a:r>
            <a:rPr lang="en-US" dirty="0"/>
            <a:t>Drivable Carriage</a:t>
          </a:r>
        </a:p>
      </dgm:t>
    </dgm:pt>
    <dgm:pt modelId="{7269988A-380A-45DF-88D7-DB7E907CF85A}" type="parTrans" cxnId="{BFF812B0-83BD-4EEA-AFA2-39D9347CBE83}">
      <dgm:prSet/>
      <dgm:spPr/>
      <dgm:t>
        <a:bodyPr/>
        <a:lstStyle/>
        <a:p>
          <a:pPr algn="ctr"/>
          <a:endParaRPr lang="en-US"/>
        </a:p>
      </dgm:t>
    </dgm:pt>
    <dgm:pt modelId="{C73671DA-BAFF-423F-8519-847B840B9407}" type="sibTrans" cxnId="{BFF812B0-83BD-4EEA-AFA2-39D9347CBE83}">
      <dgm:prSet/>
      <dgm:spPr/>
      <dgm:t>
        <a:bodyPr/>
        <a:lstStyle/>
        <a:p>
          <a:pPr algn="ctr"/>
          <a:endParaRPr lang="en-US"/>
        </a:p>
      </dgm:t>
    </dgm:pt>
    <dgm:pt modelId="{89CF3B93-C9B0-4675-8F41-D8DAD9D3C7D6}">
      <dgm:prSet phldrT="[Text]"/>
      <dgm:spPr/>
      <dgm:t>
        <a:bodyPr/>
        <a:lstStyle/>
        <a:p>
          <a:pPr algn="ctr"/>
          <a:r>
            <a:rPr lang="en-US" dirty="0"/>
            <a:t>Hardware</a:t>
          </a:r>
        </a:p>
      </dgm:t>
    </dgm:pt>
    <dgm:pt modelId="{DCA7DEBD-3B20-4D69-AB3E-796997E26604}" type="parTrans" cxnId="{DEE6F760-D22B-420E-B0D4-F8FEC0BFDF1B}">
      <dgm:prSet/>
      <dgm:spPr/>
      <dgm:t>
        <a:bodyPr/>
        <a:lstStyle/>
        <a:p>
          <a:pPr algn="ctr"/>
          <a:endParaRPr lang="en-US"/>
        </a:p>
      </dgm:t>
    </dgm:pt>
    <dgm:pt modelId="{8EE35688-E8D3-4831-8530-1645A45A96C9}" type="sibTrans" cxnId="{DEE6F760-D22B-420E-B0D4-F8FEC0BFDF1B}">
      <dgm:prSet/>
      <dgm:spPr/>
      <dgm:t>
        <a:bodyPr/>
        <a:lstStyle/>
        <a:p>
          <a:pPr algn="ctr"/>
          <a:endParaRPr lang="en-US"/>
        </a:p>
      </dgm:t>
    </dgm:pt>
    <dgm:pt modelId="{44AA4E47-8C31-4204-873D-E1B1ED3EE4C7}">
      <dgm:prSet phldrT="[Text]"/>
      <dgm:spPr/>
      <dgm:t>
        <a:bodyPr/>
        <a:lstStyle/>
        <a:p>
          <a:pPr algn="ctr"/>
          <a:r>
            <a:rPr lang="en-US" dirty="0"/>
            <a:t>Functional Limit Switches</a:t>
          </a:r>
        </a:p>
      </dgm:t>
    </dgm:pt>
    <dgm:pt modelId="{07862F04-D2BD-46A3-BE0F-97E21C0DAC16}" type="parTrans" cxnId="{B5A5516B-220E-498E-964F-6A3B261C18FD}">
      <dgm:prSet/>
      <dgm:spPr/>
      <dgm:t>
        <a:bodyPr/>
        <a:lstStyle/>
        <a:p>
          <a:pPr algn="ctr"/>
          <a:endParaRPr lang="en-US"/>
        </a:p>
      </dgm:t>
    </dgm:pt>
    <dgm:pt modelId="{546F53EA-6310-45C5-A38E-E5C9F7CC3879}" type="sibTrans" cxnId="{B5A5516B-220E-498E-964F-6A3B261C18FD}">
      <dgm:prSet/>
      <dgm:spPr/>
      <dgm:t>
        <a:bodyPr/>
        <a:lstStyle/>
        <a:p>
          <a:pPr algn="ctr"/>
          <a:endParaRPr lang="en-US"/>
        </a:p>
      </dgm:t>
    </dgm:pt>
    <dgm:pt modelId="{11E89F53-D94B-4D47-A91E-2587A5B056CB}">
      <dgm:prSet phldrT="[Text]"/>
      <dgm:spPr/>
      <dgm:t>
        <a:bodyPr/>
        <a:lstStyle/>
        <a:p>
          <a:pPr algn="ctr"/>
          <a:r>
            <a:rPr lang="en-US" dirty="0"/>
            <a:t>Functional Encoders</a:t>
          </a:r>
        </a:p>
      </dgm:t>
    </dgm:pt>
    <dgm:pt modelId="{CDAC5362-6194-4A72-B1B9-C6FE6F805A7B}" type="parTrans" cxnId="{722A0063-7F44-4AE8-95E0-54A16147AECA}">
      <dgm:prSet/>
      <dgm:spPr/>
      <dgm:t>
        <a:bodyPr/>
        <a:lstStyle/>
        <a:p>
          <a:pPr algn="ctr"/>
          <a:endParaRPr lang="en-US"/>
        </a:p>
      </dgm:t>
    </dgm:pt>
    <dgm:pt modelId="{5CEC3F0A-5EF5-4195-B111-141F7C9FE300}" type="sibTrans" cxnId="{722A0063-7F44-4AE8-95E0-54A16147AECA}">
      <dgm:prSet/>
      <dgm:spPr/>
      <dgm:t>
        <a:bodyPr/>
        <a:lstStyle/>
        <a:p>
          <a:pPr algn="ctr"/>
          <a:endParaRPr lang="en-US"/>
        </a:p>
      </dgm:t>
    </dgm:pt>
    <dgm:pt modelId="{710B27E9-6D85-4ACA-BF20-1C74BA6A30CF}">
      <dgm:prSet phldrT="[Text]"/>
      <dgm:spPr/>
      <dgm:t>
        <a:bodyPr/>
        <a:lstStyle/>
        <a:p>
          <a:pPr algn="ctr"/>
          <a:r>
            <a:rPr lang="en-US" dirty="0"/>
            <a:t>Accurate System Model</a:t>
          </a:r>
        </a:p>
      </dgm:t>
    </dgm:pt>
    <dgm:pt modelId="{ED0D24D4-3EE2-4FC0-8F2B-46AAA066CEF2}" type="parTrans" cxnId="{0A145BDF-385C-4798-9E13-0213C4DAC266}">
      <dgm:prSet/>
      <dgm:spPr/>
      <dgm:t>
        <a:bodyPr/>
        <a:lstStyle/>
        <a:p>
          <a:pPr algn="ctr"/>
          <a:endParaRPr lang="en-US"/>
        </a:p>
      </dgm:t>
    </dgm:pt>
    <dgm:pt modelId="{B8F8F083-05CC-4C76-BDD7-A474D3186911}" type="sibTrans" cxnId="{0A145BDF-385C-4798-9E13-0213C4DAC266}">
      <dgm:prSet/>
      <dgm:spPr/>
      <dgm:t>
        <a:bodyPr/>
        <a:lstStyle/>
        <a:p>
          <a:pPr algn="ctr"/>
          <a:endParaRPr lang="en-US"/>
        </a:p>
      </dgm:t>
    </dgm:pt>
    <dgm:pt modelId="{9FBB4729-C1F2-43A8-9D28-B26051886C21}">
      <dgm:prSet phldrT="[Text]"/>
      <dgm:spPr/>
      <dgm:t>
        <a:bodyPr/>
        <a:lstStyle/>
        <a:p>
          <a:pPr algn="ctr"/>
          <a:r>
            <a:rPr lang="en-US" dirty="0"/>
            <a:t>Functional Motor Controller</a:t>
          </a:r>
        </a:p>
      </dgm:t>
    </dgm:pt>
    <dgm:pt modelId="{224A9EAD-05CE-402D-B3B9-2DA82C69AAB3}" type="parTrans" cxnId="{DC919D8A-2BA8-44CA-A551-C54FC7C2E20F}">
      <dgm:prSet/>
      <dgm:spPr/>
      <dgm:t>
        <a:bodyPr/>
        <a:lstStyle/>
        <a:p>
          <a:pPr algn="ctr"/>
          <a:endParaRPr lang="en-US"/>
        </a:p>
      </dgm:t>
    </dgm:pt>
    <dgm:pt modelId="{9AE68893-9203-4EFC-AB3F-21EA744C36B6}" type="sibTrans" cxnId="{DC919D8A-2BA8-44CA-A551-C54FC7C2E20F}">
      <dgm:prSet/>
      <dgm:spPr/>
      <dgm:t>
        <a:bodyPr/>
        <a:lstStyle/>
        <a:p>
          <a:pPr algn="ctr"/>
          <a:endParaRPr lang="en-US"/>
        </a:p>
      </dgm:t>
    </dgm:pt>
    <dgm:pt modelId="{9B2EADB6-21A7-4985-A58A-853569FE7042}" type="pres">
      <dgm:prSet presAssocID="{0DB2263E-C1E4-478F-B5DB-B574F602F8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8296462-6F28-4B34-8EFA-50550A1B6DDE}" type="pres">
      <dgm:prSet presAssocID="{0DB2263E-C1E4-478F-B5DB-B574F602F8D1}" presName="hierFlow" presStyleCnt="0"/>
      <dgm:spPr/>
    </dgm:pt>
    <dgm:pt modelId="{A1CDA089-822F-42BB-9CBF-D246238D3845}" type="pres">
      <dgm:prSet presAssocID="{0DB2263E-C1E4-478F-B5DB-B574F602F8D1}" presName="firstBuf" presStyleCnt="0"/>
      <dgm:spPr/>
    </dgm:pt>
    <dgm:pt modelId="{1A4D26FF-6647-4924-928B-BF351303F974}" type="pres">
      <dgm:prSet presAssocID="{0DB2263E-C1E4-478F-B5DB-B574F602F8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DDB0943-0236-43ED-9532-102332B4D31F}" type="pres">
      <dgm:prSet presAssocID="{80169E2C-1347-4732-BE26-20549D626394}" presName="Name17" presStyleCnt="0"/>
      <dgm:spPr/>
    </dgm:pt>
    <dgm:pt modelId="{16CDA43A-4B39-4A82-89BE-01CFE7AEB166}" type="pres">
      <dgm:prSet presAssocID="{80169E2C-1347-4732-BE26-20549D626394}" presName="level1Shape" presStyleLbl="node0" presStyleIdx="0" presStyleCnt="1">
        <dgm:presLayoutVars>
          <dgm:chPref val="3"/>
        </dgm:presLayoutVars>
      </dgm:prSet>
      <dgm:spPr/>
    </dgm:pt>
    <dgm:pt modelId="{828CB4BA-474C-4F31-97F3-A44852E90611}" type="pres">
      <dgm:prSet presAssocID="{80169E2C-1347-4732-BE26-20549D626394}" presName="hierChild2" presStyleCnt="0"/>
      <dgm:spPr/>
    </dgm:pt>
    <dgm:pt modelId="{CB176800-BE5F-4638-BACB-4FCF20E6B0A5}" type="pres">
      <dgm:prSet presAssocID="{0E1102AD-7345-4EE1-A8BF-986238747E3E}" presName="Name25" presStyleLbl="parChTrans1D2" presStyleIdx="0" presStyleCnt="3"/>
      <dgm:spPr/>
    </dgm:pt>
    <dgm:pt modelId="{6A5B352B-4654-4122-B7C5-0E2869C49B24}" type="pres">
      <dgm:prSet presAssocID="{0E1102AD-7345-4EE1-A8BF-986238747E3E}" presName="connTx" presStyleLbl="parChTrans1D2" presStyleIdx="0" presStyleCnt="3"/>
      <dgm:spPr/>
    </dgm:pt>
    <dgm:pt modelId="{A5BF44C3-CF42-4253-A5BA-49E3700CD99B}" type="pres">
      <dgm:prSet presAssocID="{5CBA723D-699D-4131-B27C-46B1A14B31A4}" presName="Name30" presStyleCnt="0"/>
      <dgm:spPr/>
    </dgm:pt>
    <dgm:pt modelId="{C7F59F36-6A5E-4021-9975-FF68AC79858D}" type="pres">
      <dgm:prSet presAssocID="{5CBA723D-699D-4131-B27C-46B1A14B31A4}" presName="level2Shape" presStyleLbl="node2" presStyleIdx="0" presStyleCnt="3"/>
      <dgm:spPr/>
    </dgm:pt>
    <dgm:pt modelId="{BFF9AED5-89CD-4BF8-B90B-6F04273CBA59}" type="pres">
      <dgm:prSet presAssocID="{5CBA723D-699D-4131-B27C-46B1A14B31A4}" presName="hierChild3" presStyleCnt="0"/>
      <dgm:spPr/>
    </dgm:pt>
    <dgm:pt modelId="{BDFA03F4-2918-4CED-9162-20B039257D5A}" type="pres">
      <dgm:prSet presAssocID="{286B3672-349E-43C4-BAA2-1021769F3D97}" presName="Name25" presStyleLbl="parChTrans1D3" presStyleIdx="0" presStyleCnt="6"/>
      <dgm:spPr/>
    </dgm:pt>
    <dgm:pt modelId="{960B53AC-F385-4B19-8061-42D588C57368}" type="pres">
      <dgm:prSet presAssocID="{286B3672-349E-43C4-BAA2-1021769F3D97}" presName="connTx" presStyleLbl="parChTrans1D3" presStyleIdx="0" presStyleCnt="6"/>
      <dgm:spPr/>
    </dgm:pt>
    <dgm:pt modelId="{71AC7B5B-B7CF-4FB1-ACED-B269A7D74C6C}" type="pres">
      <dgm:prSet presAssocID="{DA72ED1C-1B47-4599-A4CE-FA8A74E30A4E}" presName="Name30" presStyleCnt="0"/>
      <dgm:spPr/>
    </dgm:pt>
    <dgm:pt modelId="{A009E940-3D74-4C63-88D6-772D5D07D36E}" type="pres">
      <dgm:prSet presAssocID="{DA72ED1C-1B47-4599-A4CE-FA8A74E30A4E}" presName="level2Shape" presStyleLbl="node3" presStyleIdx="0" presStyleCnt="6"/>
      <dgm:spPr/>
    </dgm:pt>
    <dgm:pt modelId="{78B6C8CA-1FF8-4052-BB1D-685564D308F8}" type="pres">
      <dgm:prSet presAssocID="{DA72ED1C-1B47-4599-A4CE-FA8A74E30A4E}" presName="hierChild3" presStyleCnt="0"/>
      <dgm:spPr/>
    </dgm:pt>
    <dgm:pt modelId="{F85378C0-7DB1-46D1-BEF7-76846917CF9A}" type="pres">
      <dgm:prSet presAssocID="{07862F04-D2BD-46A3-BE0F-97E21C0DAC16}" presName="Name25" presStyleLbl="parChTrans1D4" presStyleIdx="0" presStyleCnt="4"/>
      <dgm:spPr/>
    </dgm:pt>
    <dgm:pt modelId="{A5AC6E08-0A58-4563-961C-4C11F6C4AAF0}" type="pres">
      <dgm:prSet presAssocID="{07862F04-D2BD-46A3-BE0F-97E21C0DAC16}" presName="connTx" presStyleLbl="parChTrans1D4" presStyleIdx="0" presStyleCnt="4"/>
      <dgm:spPr/>
    </dgm:pt>
    <dgm:pt modelId="{47B9DD1E-DBD9-4FF9-A276-EFB76D5B495F}" type="pres">
      <dgm:prSet presAssocID="{44AA4E47-8C31-4204-873D-E1B1ED3EE4C7}" presName="Name30" presStyleCnt="0"/>
      <dgm:spPr/>
    </dgm:pt>
    <dgm:pt modelId="{D908ACE6-8386-467D-B9B7-AA6054F97F34}" type="pres">
      <dgm:prSet presAssocID="{44AA4E47-8C31-4204-873D-E1B1ED3EE4C7}" presName="level2Shape" presStyleLbl="node4" presStyleIdx="0" presStyleCnt="4"/>
      <dgm:spPr/>
    </dgm:pt>
    <dgm:pt modelId="{FA97ED65-EA8F-459F-B9D0-D3B73BE4CBBB}" type="pres">
      <dgm:prSet presAssocID="{44AA4E47-8C31-4204-873D-E1B1ED3EE4C7}" presName="hierChild3" presStyleCnt="0"/>
      <dgm:spPr/>
    </dgm:pt>
    <dgm:pt modelId="{D9CB8041-B38E-4240-9567-01A6050B7E16}" type="pres">
      <dgm:prSet presAssocID="{9AD13EFF-075C-4786-9100-26205B6FB20F}" presName="Name25" presStyleLbl="parChTrans1D3" presStyleIdx="1" presStyleCnt="6"/>
      <dgm:spPr/>
    </dgm:pt>
    <dgm:pt modelId="{6BC86A9D-DEF6-4526-A2D4-E52616A59E12}" type="pres">
      <dgm:prSet presAssocID="{9AD13EFF-075C-4786-9100-26205B6FB20F}" presName="connTx" presStyleLbl="parChTrans1D3" presStyleIdx="1" presStyleCnt="6"/>
      <dgm:spPr/>
    </dgm:pt>
    <dgm:pt modelId="{157E51BE-C1F0-41FC-9974-B96FC559A4B4}" type="pres">
      <dgm:prSet presAssocID="{25506E53-F8EC-43F5-A1DC-988CBA2A467F}" presName="Name30" presStyleCnt="0"/>
      <dgm:spPr/>
    </dgm:pt>
    <dgm:pt modelId="{AAA4156F-FD21-4236-9DF0-A8582C82C253}" type="pres">
      <dgm:prSet presAssocID="{25506E53-F8EC-43F5-A1DC-988CBA2A467F}" presName="level2Shape" presStyleLbl="node3" presStyleIdx="1" presStyleCnt="6"/>
      <dgm:spPr/>
    </dgm:pt>
    <dgm:pt modelId="{DD932444-BAAA-46BB-B974-61C87C1BC8EE}" type="pres">
      <dgm:prSet presAssocID="{25506E53-F8EC-43F5-A1DC-988CBA2A467F}" presName="hierChild3" presStyleCnt="0"/>
      <dgm:spPr/>
    </dgm:pt>
    <dgm:pt modelId="{B402FC58-F174-4415-9012-8D97BBFACBC0}" type="pres">
      <dgm:prSet presAssocID="{CDAC5362-6194-4A72-B1B9-C6FE6F805A7B}" presName="Name25" presStyleLbl="parChTrans1D4" presStyleIdx="1" presStyleCnt="4"/>
      <dgm:spPr/>
    </dgm:pt>
    <dgm:pt modelId="{74A06AEA-5D3E-4E0C-B419-FCEC4A1AC9D8}" type="pres">
      <dgm:prSet presAssocID="{CDAC5362-6194-4A72-B1B9-C6FE6F805A7B}" presName="connTx" presStyleLbl="parChTrans1D4" presStyleIdx="1" presStyleCnt="4"/>
      <dgm:spPr/>
    </dgm:pt>
    <dgm:pt modelId="{4001577F-BBBF-4072-B711-810EB54372DF}" type="pres">
      <dgm:prSet presAssocID="{11E89F53-D94B-4D47-A91E-2587A5B056CB}" presName="Name30" presStyleCnt="0"/>
      <dgm:spPr/>
    </dgm:pt>
    <dgm:pt modelId="{AA6909F8-6CB1-42E1-8450-B04292E42CA6}" type="pres">
      <dgm:prSet presAssocID="{11E89F53-D94B-4D47-A91E-2587A5B056CB}" presName="level2Shape" presStyleLbl="node4" presStyleIdx="1" presStyleCnt="4"/>
      <dgm:spPr/>
    </dgm:pt>
    <dgm:pt modelId="{D316F40A-9744-45F1-AB21-F6A144B58B15}" type="pres">
      <dgm:prSet presAssocID="{11E89F53-D94B-4D47-A91E-2587A5B056CB}" presName="hierChild3" presStyleCnt="0"/>
      <dgm:spPr/>
    </dgm:pt>
    <dgm:pt modelId="{2B125EF2-722D-47E3-8274-F83D8408BB6D}" type="pres">
      <dgm:prSet presAssocID="{7AD7F3FE-FC0A-4A2C-A9E8-078CD42976F7}" presName="Name25" presStyleLbl="parChTrans1D3" presStyleIdx="2" presStyleCnt="6"/>
      <dgm:spPr/>
    </dgm:pt>
    <dgm:pt modelId="{100CEB39-C6BC-4558-9B0F-DEC76FC7E503}" type="pres">
      <dgm:prSet presAssocID="{7AD7F3FE-FC0A-4A2C-A9E8-078CD42976F7}" presName="connTx" presStyleLbl="parChTrans1D3" presStyleIdx="2" presStyleCnt="6"/>
      <dgm:spPr/>
    </dgm:pt>
    <dgm:pt modelId="{D7FD9633-4F30-4DAF-9D79-71523E869D98}" type="pres">
      <dgm:prSet presAssocID="{31469BE2-C41C-48D4-A1CF-5853D4D14F6B}" presName="Name30" presStyleCnt="0"/>
      <dgm:spPr/>
    </dgm:pt>
    <dgm:pt modelId="{BDE063D4-EACE-4C05-882A-0C32B1708EB3}" type="pres">
      <dgm:prSet presAssocID="{31469BE2-C41C-48D4-A1CF-5853D4D14F6B}" presName="level2Shape" presStyleLbl="node3" presStyleIdx="2" presStyleCnt="6"/>
      <dgm:spPr/>
    </dgm:pt>
    <dgm:pt modelId="{C1DB452D-85FC-4F75-8EEE-7901C19219EB}" type="pres">
      <dgm:prSet presAssocID="{31469BE2-C41C-48D4-A1CF-5853D4D14F6B}" presName="hierChild3" presStyleCnt="0"/>
      <dgm:spPr/>
    </dgm:pt>
    <dgm:pt modelId="{CA83E70E-3982-45AD-A344-B6C9FCB488AF}" type="pres">
      <dgm:prSet presAssocID="{D735DA6A-63E7-4BD1-8401-31EFAD25149A}" presName="Name25" presStyleLbl="parChTrans1D2" presStyleIdx="1" presStyleCnt="3"/>
      <dgm:spPr/>
    </dgm:pt>
    <dgm:pt modelId="{6654F4F0-B57E-4B53-B4C5-47DF915CE712}" type="pres">
      <dgm:prSet presAssocID="{D735DA6A-63E7-4BD1-8401-31EFAD25149A}" presName="connTx" presStyleLbl="parChTrans1D2" presStyleIdx="1" presStyleCnt="3"/>
      <dgm:spPr/>
    </dgm:pt>
    <dgm:pt modelId="{999B35F5-AADD-41FC-9D0B-972A819885A5}" type="pres">
      <dgm:prSet presAssocID="{BBCA6808-228D-449D-9E2A-2AB6E68990FD}" presName="Name30" presStyleCnt="0"/>
      <dgm:spPr/>
    </dgm:pt>
    <dgm:pt modelId="{1A5E8AA6-42E3-469A-8CD8-992A9FD2FCEE}" type="pres">
      <dgm:prSet presAssocID="{BBCA6808-228D-449D-9E2A-2AB6E68990FD}" presName="level2Shape" presStyleLbl="node2" presStyleIdx="1" presStyleCnt="3"/>
      <dgm:spPr/>
    </dgm:pt>
    <dgm:pt modelId="{451BB5A6-60A4-4C13-A9EE-BCC41B5C5797}" type="pres">
      <dgm:prSet presAssocID="{BBCA6808-228D-449D-9E2A-2AB6E68990FD}" presName="hierChild3" presStyleCnt="0"/>
      <dgm:spPr/>
    </dgm:pt>
    <dgm:pt modelId="{750A5803-0ADC-4421-B23F-265E46468F14}" type="pres">
      <dgm:prSet presAssocID="{3F8A74DB-A7F1-4E5E-B86E-85A535A5D3C5}" presName="Name25" presStyleLbl="parChTrans1D3" presStyleIdx="3" presStyleCnt="6"/>
      <dgm:spPr/>
    </dgm:pt>
    <dgm:pt modelId="{1692D180-DD29-49EE-9A0D-354762FF383B}" type="pres">
      <dgm:prSet presAssocID="{3F8A74DB-A7F1-4E5E-B86E-85A535A5D3C5}" presName="connTx" presStyleLbl="parChTrans1D3" presStyleIdx="3" presStyleCnt="6"/>
      <dgm:spPr/>
    </dgm:pt>
    <dgm:pt modelId="{F2162E9E-C2B9-4B26-A148-3E08CF043500}" type="pres">
      <dgm:prSet presAssocID="{283BD115-A629-478F-8A9B-4D6A7520CFB3}" presName="Name30" presStyleCnt="0"/>
      <dgm:spPr/>
    </dgm:pt>
    <dgm:pt modelId="{799BA5E7-135C-4A88-8D76-0FC2BC0D109A}" type="pres">
      <dgm:prSet presAssocID="{283BD115-A629-478F-8A9B-4D6A7520CFB3}" presName="level2Shape" presStyleLbl="node3" presStyleIdx="3" presStyleCnt="6"/>
      <dgm:spPr/>
    </dgm:pt>
    <dgm:pt modelId="{8016A651-9F5B-4AA0-A61A-92D4C4B9A114}" type="pres">
      <dgm:prSet presAssocID="{283BD115-A629-478F-8A9B-4D6A7520CFB3}" presName="hierChild3" presStyleCnt="0"/>
      <dgm:spPr/>
    </dgm:pt>
    <dgm:pt modelId="{9BAB78A8-D5B5-4557-A800-4A6068B4C1B7}" type="pres">
      <dgm:prSet presAssocID="{ED0D24D4-3EE2-4FC0-8F2B-46AAA066CEF2}" presName="Name25" presStyleLbl="parChTrans1D4" presStyleIdx="2" presStyleCnt="4"/>
      <dgm:spPr/>
    </dgm:pt>
    <dgm:pt modelId="{122E0812-C814-4F9F-914A-60C76069A37B}" type="pres">
      <dgm:prSet presAssocID="{ED0D24D4-3EE2-4FC0-8F2B-46AAA066CEF2}" presName="connTx" presStyleLbl="parChTrans1D4" presStyleIdx="2" presStyleCnt="4"/>
      <dgm:spPr/>
    </dgm:pt>
    <dgm:pt modelId="{5FD3DD9E-8DA3-4D73-B58B-98B85629B931}" type="pres">
      <dgm:prSet presAssocID="{710B27E9-6D85-4ACA-BF20-1C74BA6A30CF}" presName="Name30" presStyleCnt="0"/>
      <dgm:spPr/>
    </dgm:pt>
    <dgm:pt modelId="{022A5447-1B2B-4009-8F29-F0ED9B7E0D94}" type="pres">
      <dgm:prSet presAssocID="{710B27E9-6D85-4ACA-BF20-1C74BA6A30CF}" presName="level2Shape" presStyleLbl="node4" presStyleIdx="2" presStyleCnt="4"/>
      <dgm:spPr/>
    </dgm:pt>
    <dgm:pt modelId="{F312CDD3-C849-46D8-B2C0-DE3522AC28A1}" type="pres">
      <dgm:prSet presAssocID="{710B27E9-6D85-4ACA-BF20-1C74BA6A30CF}" presName="hierChild3" presStyleCnt="0"/>
      <dgm:spPr/>
    </dgm:pt>
    <dgm:pt modelId="{DB69581E-4448-46CE-AEFC-BD1191D801C6}" type="pres">
      <dgm:prSet presAssocID="{2A2B80B2-0F8A-4D4F-B2C0-6559E892890E}" presName="Name25" presStyleLbl="parChTrans1D3" presStyleIdx="4" presStyleCnt="6"/>
      <dgm:spPr/>
    </dgm:pt>
    <dgm:pt modelId="{BEFC53C2-3743-4619-968C-224A4933E858}" type="pres">
      <dgm:prSet presAssocID="{2A2B80B2-0F8A-4D4F-B2C0-6559E892890E}" presName="connTx" presStyleLbl="parChTrans1D3" presStyleIdx="4" presStyleCnt="6"/>
      <dgm:spPr/>
    </dgm:pt>
    <dgm:pt modelId="{A0479213-77A3-4427-8B51-703F5AF42206}" type="pres">
      <dgm:prSet presAssocID="{BE5B1991-78C8-4870-8669-BAD0A4080E77}" presName="Name30" presStyleCnt="0"/>
      <dgm:spPr/>
    </dgm:pt>
    <dgm:pt modelId="{A4FD1F88-1296-4D95-9CC8-4D18B4AB347E}" type="pres">
      <dgm:prSet presAssocID="{BE5B1991-78C8-4870-8669-BAD0A4080E77}" presName="level2Shape" presStyleLbl="node3" presStyleIdx="4" presStyleCnt="6"/>
      <dgm:spPr/>
    </dgm:pt>
    <dgm:pt modelId="{403F338D-7CC9-4787-B019-3ABA05EDC0DC}" type="pres">
      <dgm:prSet presAssocID="{BE5B1991-78C8-4870-8669-BAD0A4080E77}" presName="hierChild3" presStyleCnt="0"/>
      <dgm:spPr/>
    </dgm:pt>
    <dgm:pt modelId="{7FED8277-8E70-4908-85CF-78287E0B9292}" type="pres">
      <dgm:prSet presAssocID="{53B29DCC-C9C0-4347-B31D-E72B30B8CA70}" presName="Name25" presStyleLbl="parChTrans1D2" presStyleIdx="2" presStyleCnt="3"/>
      <dgm:spPr/>
    </dgm:pt>
    <dgm:pt modelId="{2462F854-9001-4828-A67D-5331102E1BA8}" type="pres">
      <dgm:prSet presAssocID="{53B29DCC-C9C0-4347-B31D-E72B30B8CA70}" presName="connTx" presStyleLbl="parChTrans1D2" presStyleIdx="2" presStyleCnt="3"/>
      <dgm:spPr/>
    </dgm:pt>
    <dgm:pt modelId="{09AFB761-A9C9-4BBF-B0D3-43619E21F737}" type="pres">
      <dgm:prSet presAssocID="{5F9838C2-A315-4C4C-B66B-D55F841897B3}" presName="Name30" presStyleCnt="0"/>
      <dgm:spPr/>
    </dgm:pt>
    <dgm:pt modelId="{BE7678DD-BE19-4898-A4C6-22795A28686B}" type="pres">
      <dgm:prSet presAssocID="{5F9838C2-A315-4C4C-B66B-D55F841897B3}" presName="level2Shape" presStyleLbl="node2" presStyleIdx="2" presStyleCnt="3"/>
      <dgm:spPr/>
    </dgm:pt>
    <dgm:pt modelId="{C31CC911-ECF4-4E9D-94C6-069936CD49FD}" type="pres">
      <dgm:prSet presAssocID="{5F9838C2-A315-4C4C-B66B-D55F841897B3}" presName="hierChild3" presStyleCnt="0"/>
      <dgm:spPr/>
    </dgm:pt>
    <dgm:pt modelId="{01AD463C-8842-4536-80F2-F2A8150A8D0E}" type="pres">
      <dgm:prSet presAssocID="{7269988A-380A-45DF-88D7-DB7E907CF85A}" presName="Name25" presStyleLbl="parChTrans1D3" presStyleIdx="5" presStyleCnt="6"/>
      <dgm:spPr/>
    </dgm:pt>
    <dgm:pt modelId="{C5B453E9-1CAA-4945-8E21-FF1CBFD10994}" type="pres">
      <dgm:prSet presAssocID="{7269988A-380A-45DF-88D7-DB7E907CF85A}" presName="connTx" presStyleLbl="parChTrans1D3" presStyleIdx="5" presStyleCnt="6"/>
      <dgm:spPr/>
    </dgm:pt>
    <dgm:pt modelId="{12695FA1-B09F-48FE-B939-B47D430D45E8}" type="pres">
      <dgm:prSet presAssocID="{27EEAD07-C4E9-4B4E-8DD2-B95738C6EC5C}" presName="Name30" presStyleCnt="0"/>
      <dgm:spPr/>
    </dgm:pt>
    <dgm:pt modelId="{88683C15-7306-4B6C-A003-C8A48B856727}" type="pres">
      <dgm:prSet presAssocID="{27EEAD07-C4E9-4B4E-8DD2-B95738C6EC5C}" presName="level2Shape" presStyleLbl="node3" presStyleIdx="5" presStyleCnt="6"/>
      <dgm:spPr/>
    </dgm:pt>
    <dgm:pt modelId="{F5980CA6-9394-4D74-8BD7-2C6C7E3F862A}" type="pres">
      <dgm:prSet presAssocID="{27EEAD07-C4E9-4B4E-8DD2-B95738C6EC5C}" presName="hierChild3" presStyleCnt="0"/>
      <dgm:spPr/>
    </dgm:pt>
    <dgm:pt modelId="{0107E627-4599-476B-86FA-ACBCE9FCD95D}" type="pres">
      <dgm:prSet presAssocID="{224A9EAD-05CE-402D-B3B9-2DA82C69AAB3}" presName="Name25" presStyleLbl="parChTrans1D4" presStyleIdx="3" presStyleCnt="4"/>
      <dgm:spPr/>
    </dgm:pt>
    <dgm:pt modelId="{5E368E75-AD9F-423A-95BF-9A5150C91D1D}" type="pres">
      <dgm:prSet presAssocID="{224A9EAD-05CE-402D-B3B9-2DA82C69AAB3}" presName="connTx" presStyleLbl="parChTrans1D4" presStyleIdx="3" presStyleCnt="4"/>
      <dgm:spPr/>
    </dgm:pt>
    <dgm:pt modelId="{BB8282D5-9532-42FF-9A98-2501038A3A1C}" type="pres">
      <dgm:prSet presAssocID="{9FBB4729-C1F2-43A8-9D28-B26051886C21}" presName="Name30" presStyleCnt="0"/>
      <dgm:spPr/>
    </dgm:pt>
    <dgm:pt modelId="{61633766-FEA0-4A56-9F5A-6F04EB21E9B4}" type="pres">
      <dgm:prSet presAssocID="{9FBB4729-C1F2-43A8-9D28-B26051886C21}" presName="level2Shape" presStyleLbl="node4" presStyleIdx="3" presStyleCnt="4"/>
      <dgm:spPr/>
    </dgm:pt>
    <dgm:pt modelId="{FB901B5F-66CD-4BB5-8D71-5458D3F9CEFE}" type="pres">
      <dgm:prSet presAssocID="{9FBB4729-C1F2-43A8-9D28-B26051886C21}" presName="hierChild3" presStyleCnt="0"/>
      <dgm:spPr/>
    </dgm:pt>
    <dgm:pt modelId="{F21DA45E-71D4-42DF-B60D-D416F93AAC30}" type="pres">
      <dgm:prSet presAssocID="{0DB2263E-C1E4-478F-B5DB-B574F602F8D1}" presName="bgShapesFlow" presStyleCnt="0"/>
      <dgm:spPr/>
    </dgm:pt>
    <dgm:pt modelId="{B1198325-8452-4E72-8E98-F5702717A623}" type="pres">
      <dgm:prSet presAssocID="{CC93C4C5-2425-4930-889F-EE9B00B38386}" presName="rectComp" presStyleCnt="0"/>
      <dgm:spPr/>
    </dgm:pt>
    <dgm:pt modelId="{2329BF74-2F53-45DC-8E8C-01922E9BA673}" type="pres">
      <dgm:prSet presAssocID="{CC93C4C5-2425-4930-889F-EE9B00B38386}" presName="bgRect" presStyleLbl="bgShp" presStyleIdx="0" presStyleCnt="4"/>
      <dgm:spPr/>
    </dgm:pt>
    <dgm:pt modelId="{33930555-1A23-47D9-8C45-7CA6A90AC3D1}" type="pres">
      <dgm:prSet presAssocID="{CC93C4C5-2425-4930-889F-EE9B00B38386}" presName="bgRectTx" presStyleLbl="bgShp" presStyleIdx="0" presStyleCnt="4">
        <dgm:presLayoutVars>
          <dgm:bulletEnabled val="1"/>
        </dgm:presLayoutVars>
      </dgm:prSet>
      <dgm:spPr/>
    </dgm:pt>
    <dgm:pt modelId="{D9199B7A-504E-4B5F-8A39-2282CDC94D59}" type="pres">
      <dgm:prSet presAssocID="{CC93C4C5-2425-4930-889F-EE9B00B38386}" presName="spComp" presStyleCnt="0"/>
      <dgm:spPr/>
    </dgm:pt>
    <dgm:pt modelId="{64C8C7B9-1EFC-47C5-9C1B-A0F0215340D2}" type="pres">
      <dgm:prSet presAssocID="{CC93C4C5-2425-4930-889F-EE9B00B38386}" presName="hSp" presStyleCnt="0"/>
      <dgm:spPr/>
    </dgm:pt>
    <dgm:pt modelId="{4A4CC8BA-9D0C-49DC-B1FB-2906B54E0C99}" type="pres">
      <dgm:prSet presAssocID="{78D9F71D-E814-4831-81FD-A765D938C983}" presName="rectComp" presStyleCnt="0"/>
      <dgm:spPr/>
    </dgm:pt>
    <dgm:pt modelId="{D8BC7A09-2012-467C-8B00-52AC8F381392}" type="pres">
      <dgm:prSet presAssocID="{78D9F71D-E814-4831-81FD-A765D938C983}" presName="bgRect" presStyleLbl="bgShp" presStyleIdx="1" presStyleCnt="4"/>
      <dgm:spPr/>
    </dgm:pt>
    <dgm:pt modelId="{FBA342E4-BEE9-49E7-9FA4-20F2AC773346}" type="pres">
      <dgm:prSet presAssocID="{78D9F71D-E814-4831-81FD-A765D938C983}" presName="bgRectTx" presStyleLbl="bgShp" presStyleIdx="1" presStyleCnt="4">
        <dgm:presLayoutVars>
          <dgm:bulletEnabled val="1"/>
        </dgm:presLayoutVars>
      </dgm:prSet>
      <dgm:spPr/>
    </dgm:pt>
    <dgm:pt modelId="{3A09BEAA-3786-4412-A682-EBF0A1128EF4}" type="pres">
      <dgm:prSet presAssocID="{78D9F71D-E814-4831-81FD-A765D938C983}" presName="spComp" presStyleCnt="0"/>
      <dgm:spPr/>
    </dgm:pt>
    <dgm:pt modelId="{A2F605BC-9EF5-423C-A015-AA8D7CC68896}" type="pres">
      <dgm:prSet presAssocID="{78D9F71D-E814-4831-81FD-A765D938C983}" presName="hSp" presStyleCnt="0"/>
      <dgm:spPr/>
    </dgm:pt>
    <dgm:pt modelId="{6AF63910-627B-44C1-BEF3-1A84B9EA8913}" type="pres">
      <dgm:prSet presAssocID="{5AD577BB-250B-456E-AF73-5540099201E3}" presName="rectComp" presStyleCnt="0"/>
      <dgm:spPr/>
    </dgm:pt>
    <dgm:pt modelId="{714F593A-7594-4C43-9246-8CBCED0A42B7}" type="pres">
      <dgm:prSet presAssocID="{5AD577BB-250B-456E-AF73-5540099201E3}" presName="bgRect" presStyleLbl="bgShp" presStyleIdx="2" presStyleCnt="4"/>
      <dgm:spPr/>
    </dgm:pt>
    <dgm:pt modelId="{06BD0C10-2FC6-4C42-BB39-C48727B2C5C6}" type="pres">
      <dgm:prSet presAssocID="{5AD577BB-250B-456E-AF73-5540099201E3}" presName="bgRectTx" presStyleLbl="bgShp" presStyleIdx="2" presStyleCnt="4">
        <dgm:presLayoutVars>
          <dgm:bulletEnabled val="1"/>
        </dgm:presLayoutVars>
      </dgm:prSet>
      <dgm:spPr/>
    </dgm:pt>
    <dgm:pt modelId="{DBBACCA6-9933-466D-BC37-567B4D7D0623}" type="pres">
      <dgm:prSet presAssocID="{5AD577BB-250B-456E-AF73-5540099201E3}" presName="spComp" presStyleCnt="0"/>
      <dgm:spPr/>
    </dgm:pt>
    <dgm:pt modelId="{6F9F3AD1-BE82-47D1-89BA-A6A9E7915FB7}" type="pres">
      <dgm:prSet presAssocID="{5AD577BB-250B-456E-AF73-5540099201E3}" presName="hSp" presStyleCnt="0"/>
      <dgm:spPr/>
    </dgm:pt>
    <dgm:pt modelId="{B4AB70CA-DC07-4A87-957D-520705EAA62C}" type="pres">
      <dgm:prSet presAssocID="{89CF3B93-C9B0-4675-8F41-D8DAD9D3C7D6}" presName="rectComp" presStyleCnt="0"/>
      <dgm:spPr/>
    </dgm:pt>
    <dgm:pt modelId="{F309207A-4D9C-4FA7-AE32-41D25A32106B}" type="pres">
      <dgm:prSet presAssocID="{89CF3B93-C9B0-4675-8F41-D8DAD9D3C7D6}" presName="bgRect" presStyleLbl="bgShp" presStyleIdx="3" presStyleCnt="4"/>
      <dgm:spPr/>
    </dgm:pt>
    <dgm:pt modelId="{77D2F8E2-717A-4B45-91FB-D031FDD68D8A}" type="pres">
      <dgm:prSet presAssocID="{89CF3B93-C9B0-4675-8F41-D8DAD9D3C7D6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98A7D208-DB0C-4547-9A5D-DD3E20566EAB}" type="presOf" srcId="{7269988A-380A-45DF-88D7-DB7E907CF85A}" destId="{C5B453E9-1CAA-4945-8E21-FF1CBFD10994}" srcOrd="1" destOrd="0" presId="urn:microsoft.com/office/officeart/2005/8/layout/hierarchy5"/>
    <dgm:cxn modelId="{2B3F670A-C163-419F-84B7-0B82EA9F3A13}" type="presOf" srcId="{2A2B80B2-0F8A-4D4F-B2C0-6559E892890E}" destId="{DB69581E-4448-46CE-AEFC-BD1191D801C6}" srcOrd="0" destOrd="0" presId="urn:microsoft.com/office/officeart/2005/8/layout/hierarchy5"/>
    <dgm:cxn modelId="{B8411E0F-F461-438B-AE9D-B19582E9E8D7}" srcId="{80169E2C-1347-4732-BE26-20549D626394}" destId="{5F9838C2-A315-4C4C-B66B-D55F841897B3}" srcOrd="2" destOrd="0" parTransId="{53B29DCC-C9C0-4347-B31D-E72B30B8CA70}" sibTransId="{35691F4A-201C-4BFF-9F3D-34588C721125}"/>
    <dgm:cxn modelId="{47DDA41C-8ACA-482D-9897-C517DF55F0F3}" type="presOf" srcId="{3F8A74DB-A7F1-4E5E-B86E-85A535A5D3C5}" destId="{750A5803-0ADC-4421-B23F-265E46468F14}" srcOrd="0" destOrd="0" presId="urn:microsoft.com/office/officeart/2005/8/layout/hierarchy5"/>
    <dgm:cxn modelId="{F7F58924-004C-4B89-A8F2-A37B19AA7CB9}" type="presOf" srcId="{CC93C4C5-2425-4930-889F-EE9B00B38386}" destId="{33930555-1A23-47D9-8C45-7CA6A90AC3D1}" srcOrd="1" destOrd="0" presId="urn:microsoft.com/office/officeart/2005/8/layout/hierarchy5"/>
    <dgm:cxn modelId="{8992A825-5052-405A-9332-A8816068B7CB}" type="presOf" srcId="{80169E2C-1347-4732-BE26-20549D626394}" destId="{16CDA43A-4B39-4A82-89BE-01CFE7AEB166}" srcOrd="0" destOrd="0" presId="urn:microsoft.com/office/officeart/2005/8/layout/hierarchy5"/>
    <dgm:cxn modelId="{F454F529-61D0-4E8B-9F53-4BC0559EC35A}" type="presOf" srcId="{7AD7F3FE-FC0A-4A2C-A9E8-078CD42976F7}" destId="{2B125EF2-722D-47E3-8274-F83D8408BB6D}" srcOrd="0" destOrd="0" presId="urn:microsoft.com/office/officeart/2005/8/layout/hierarchy5"/>
    <dgm:cxn modelId="{3F781C2A-539A-4830-93F7-89CA1AA1C41B}" type="presOf" srcId="{78D9F71D-E814-4831-81FD-A765D938C983}" destId="{D8BC7A09-2012-467C-8B00-52AC8F381392}" srcOrd="0" destOrd="0" presId="urn:microsoft.com/office/officeart/2005/8/layout/hierarchy5"/>
    <dgm:cxn modelId="{588E982B-1D08-4CB3-88F9-35A0DDE946B6}" type="presOf" srcId="{89CF3B93-C9B0-4675-8F41-D8DAD9D3C7D6}" destId="{77D2F8E2-717A-4B45-91FB-D031FDD68D8A}" srcOrd="1" destOrd="0" presId="urn:microsoft.com/office/officeart/2005/8/layout/hierarchy5"/>
    <dgm:cxn modelId="{EEB63930-B6E8-4D96-BB62-D7425F3E8BCB}" type="presOf" srcId="{89CF3B93-C9B0-4675-8F41-D8DAD9D3C7D6}" destId="{F309207A-4D9C-4FA7-AE32-41D25A32106B}" srcOrd="0" destOrd="0" presId="urn:microsoft.com/office/officeart/2005/8/layout/hierarchy5"/>
    <dgm:cxn modelId="{6ACC4034-D6B0-417B-ABBF-C19B1BCBAF65}" type="presOf" srcId="{7AD7F3FE-FC0A-4A2C-A9E8-078CD42976F7}" destId="{100CEB39-C6BC-4558-9B0F-DEC76FC7E503}" srcOrd="1" destOrd="0" presId="urn:microsoft.com/office/officeart/2005/8/layout/hierarchy5"/>
    <dgm:cxn modelId="{8F880235-618B-4E8D-99B0-02D7E94914A2}" type="presOf" srcId="{224A9EAD-05CE-402D-B3B9-2DA82C69AAB3}" destId="{5E368E75-AD9F-423A-95BF-9A5150C91D1D}" srcOrd="1" destOrd="0" presId="urn:microsoft.com/office/officeart/2005/8/layout/hierarchy5"/>
    <dgm:cxn modelId="{1D055D39-BB2C-4A09-837A-CB667393F653}" type="presOf" srcId="{DA72ED1C-1B47-4599-A4CE-FA8A74E30A4E}" destId="{A009E940-3D74-4C63-88D6-772D5D07D36E}" srcOrd="0" destOrd="0" presId="urn:microsoft.com/office/officeart/2005/8/layout/hierarchy5"/>
    <dgm:cxn modelId="{A2BB693D-7ED4-4CD7-8862-754B43175F1B}" type="presOf" srcId="{D735DA6A-63E7-4BD1-8401-31EFAD25149A}" destId="{CA83E70E-3982-45AD-A344-B6C9FCB488AF}" srcOrd="0" destOrd="0" presId="urn:microsoft.com/office/officeart/2005/8/layout/hierarchy5"/>
    <dgm:cxn modelId="{83D58E3D-74BE-4E6C-8EC6-6679777664FD}" type="presOf" srcId="{3F8A74DB-A7F1-4E5E-B86E-85A535A5D3C5}" destId="{1692D180-DD29-49EE-9A0D-354762FF383B}" srcOrd="1" destOrd="0" presId="urn:microsoft.com/office/officeart/2005/8/layout/hierarchy5"/>
    <dgm:cxn modelId="{DEE6F760-D22B-420E-B0D4-F8FEC0BFDF1B}" srcId="{0DB2263E-C1E4-478F-B5DB-B574F602F8D1}" destId="{89CF3B93-C9B0-4675-8F41-D8DAD9D3C7D6}" srcOrd="4" destOrd="0" parTransId="{DCA7DEBD-3B20-4D69-AB3E-796997E26604}" sibTransId="{8EE35688-E8D3-4831-8530-1645A45A96C9}"/>
    <dgm:cxn modelId="{30AD4B62-9FD9-4F98-B67A-BF19F055B212}" type="presOf" srcId="{ED0D24D4-3EE2-4FC0-8F2B-46AAA066CEF2}" destId="{122E0812-C814-4F9F-914A-60C76069A37B}" srcOrd="1" destOrd="0" presId="urn:microsoft.com/office/officeart/2005/8/layout/hierarchy5"/>
    <dgm:cxn modelId="{D9B59D62-9E14-4118-8CFB-D71487891357}" type="presOf" srcId="{53B29DCC-C9C0-4347-B31D-E72B30B8CA70}" destId="{7FED8277-8E70-4908-85CF-78287E0B9292}" srcOrd="0" destOrd="0" presId="urn:microsoft.com/office/officeart/2005/8/layout/hierarchy5"/>
    <dgm:cxn modelId="{722A0063-7F44-4AE8-95E0-54A16147AECA}" srcId="{25506E53-F8EC-43F5-A1DC-988CBA2A467F}" destId="{11E89F53-D94B-4D47-A91E-2587A5B056CB}" srcOrd="0" destOrd="0" parTransId="{CDAC5362-6194-4A72-B1B9-C6FE6F805A7B}" sibTransId="{5CEC3F0A-5EF5-4195-B111-141F7C9FE300}"/>
    <dgm:cxn modelId="{1CB68443-4EED-403E-AB62-B507EEC454C6}" type="presOf" srcId="{2A2B80B2-0F8A-4D4F-B2C0-6559E892890E}" destId="{BEFC53C2-3743-4619-968C-224A4933E858}" srcOrd="1" destOrd="0" presId="urn:microsoft.com/office/officeart/2005/8/layout/hierarchy5"/>
    <dgm:cxn modelId="{D3137046-D10F-41DE-9615-790E3E9B6AFB}" type="presOf" srcId="{D735DA6A-63E7-4BD1-8401-31EFAD25149A}" destId="{6654F4F0-B57E-4B53-B4C5-47DF915CE712}" srcOrd="1" destOrd="0" presId="urn:microsoft.com/office/officeart/2005/8/layout/hierarchy5"/>
    <dgm:cxn modelId="{B5A5516B-220E-498E-964F-6A3B261C18FD}" srcId="{DA72ED1C-1B47-4599-A4CE-FA8A74E30A4E}" destId="{44AA4E47-8C31-4204-873D-E1B1ED3EE4C7}" srcOrd="0" destOrd="0" parTransId="{07862F04-D2BD-46A3-BE0F-97E21C0DAC16}" sibTransId="{546F53EA-6310-45C5-A38E-E5C9F7CC3879}"/>
    <dgm:cxn modelId="{B904664C-EB68-4302-B029-0A623934F06C}" type="presOf" srcId="{5AD577BB-250B-456E-AF73-5540099201E3}" destId="{06BD0C10-2FC6-4C42-BB39-C48727B2C5C6}" srcOrd="1" destOrd="0" presId="urn:microsoft.com/office/officeart/2005/8/layout/hierarchy5"/>
    <dgm:cxn modelId="{2F1A746C-29D7-41B2-BB67-10B0D72BA4C8}" type="presOf" srcId="{710B27E9-6D85-4ACA-BF20-1C74BA6A30CF}" destId="{022A5447-1B2B-4009-8F29-F0ED9B7E0D94}" srcOrd="0" destOrd="0" presId="urn:microsoft.com/office/officeart/2005/8/layout/hierarchy5"/>
    <dgm:cxn modelId="{6A602E72-B446-4AAC-B534-60EFBCBB8B77}" type="presOf" srcId="{BE5B1991-78C8-4870-8669-BAD0A4080E77}" destId="{A4FD1F88-1296-4D95-9CC8-4D18B4AB347E}" srcOrd="0" destOrd="0" presId="urn:microsoft.com/office/officeart/2005/8/layout/hierarchy5"/>
    <dgm:cxn modelId="{6A51E056-4E70-4717-BA1D-8EB1BB14DEB4}" type="presOf" srcId="{CC93C4C5-2425-4930-889F-EE9B00B38386}" destId="{2329BF74-2F53-45DC-8E8C-01922E9BA673}" srcOrd="0" destOrd="0" presId="urn:microsoft.com/office/officeart/2005/8/layout/hierarchy5"/>
    <dgm:cxn modelId="{11FFFA7F-4F86-438F-A1F5-87718B9B4769}" type="presOf" srcId="{07862F04-D2BD-46A3-BE0F-97E21C0DAC16}" destId="{A5AC6E08-0A58-4563-961C-4C11F6C4AAF0}" srcOrd="1" destOrd="0" presId="urn:microsoft.com/office/officeart/2005/8/layout/hierarchy5"/>
    <dgm:cxn modelId="{7035B480-90E0-48C3-A2A8-1BC1BA10D6B9}" type="presOf" srcId="{25506E53-F8EC-43F5-A1DC-988CBA2A467F}" destId="{AAA4156F-FD21-4236-9DF0-A8582C82C253}" srcOrd="0" destOrd="0" presId="urn:microsoft.com/office/officeart/2005/8/layout/hierarchy5"/>
    <dgm:cxn modelId="{2443BF84-130D-4D03-AF4C-9E1053A770C1}" srcId="{0DB2263E-C1E4-478F-B5DB-B574F602F8D1}" destId="{5AD577BB-250B-456E-AF73-5540099201E3}" srcOrd="3" destOrd="0" parTransId="{9B3D07BF-FF2C-499F-A756-D1AB1057935B}" sibTransId="{773FCF33-C536-4FE2-8384-E72709E8FBCF}"/>
    <dgm:cxn modelId="{DC919D8A-2BA8-44CA-A551-C54FC7C2E20F}" srcId="{27EEAD07-C4E9-4B4E-8DD2-B95738C6EC5C}" destId="{9FBB4729-C1F2-43A8-9D28-B26051886C21}" srcOrd="0" destOrd="0" parTransId="{224A9EAD-05CE-402D-B3B9-2DA82C69AAB3}" sibTransId="{9AE68893-9203-4EFC-AB3F-21EA744C36B6}"/>
    <dgm:cxn modelId="{AE285A90-3B99-420D-8AD6-2D716B584C39}" srcId="{0DB2263E-C1E4-478F-B5DB-B574F602F8D1}" destId="{CC93C4C5-2425-4930-889F-EE9B00B38386}" srcOrd="1" destOrd="0" parTransId="{940F80AA-31B5-4295-9FE9-9D4600CADF0E}" sibTransId="{23FD2432-AA4A-4CBD-B8F9-9F5B95D795D9}"/>
    <dgm:cxn modelId="{AC14F795-C637-40CE-8653-F6A60B22EC14}" type="presOf" srcId="{78D9F71D-E814-4831-81FD-A765D938C983}" destId="{FBA342E4-BEE9-49E7-9FA4-20F2AC773346}" srcOrd="1" destOrd="0" presId="urn:microsoft.com/office/officeart/2005/8/layout/hierarchy5"/>
    <dgm:cxn modelId="{4BE6CA96-3FC3-40DC-AB5E-5EA077DD0D27}" srcId="{80169E2C-1347-4732-BE26-20549D626394}" destId="{BBCA6808-228D-449D-9E2A-2AB6E68990FD}" srcOrd="1" destOrd="0" parTransId="{D735DA6A-63E7-4BD1-8401-31EFAD25149A}" sibTransId="{216D77E7-8CAB-434B-97DB-8400CB272D88}"/>
    <dgm:cxn modelId="{75C9E496-4D5E-41DF-9994-6BC735F78F9B}" type="presOf" srcId="{224A9EAD-05CE-402D-B3B9-2DA82C69AAB3}" destId="{0107E627-4599-476B-86FA-ACBCE9FCD95D}" srcOrd="0" destOrd="0" presId="urn:microsoft.com/office/officeart/2005/8/layout/hierarchy5"/>
    <dgm:cxn modelId="{D116DA98-BC76-43B5-91DD-A1218FC81873}" type="presOf" srcId="{5F9838C2-A315-4C4C-B66B-D55F841897B3}" destId="{BE7678DD-BE19-4898-A4C6-22795A28686B}" srcOrd="0" destOrd="0" presId="urn:microsoft.com/office/officeart/2005/8/layout/hierarchy5"/>
    <dgm:cxn modelId="{5AFF089D-2EC1-407F-86AA-49F5B26684C4}" type="presOf" srcId="{53B29DCC-C9C0-4347-B31D-E72B30B8CA70}" destId="{2462F854-9001-4828-A67D-5331102E1BA8}" srcOrd="1" destOrd="0" presId="urn:microsoft.com/office/officeart/2005/8/layout/hierarchy5"/>
    <dgm:cxn modelId="{77E6FCA1-6959-464E-9551-249C7A9E8D79}" type="presOf" srcId="{9AD13EFF-075C-4786-9100-26205B6FB20F}" destId="{D9CB8041-B38E-4240-9567-01A6050B7E16}" srcOrd="0" destOrd="0" presId="urn:microsoft.com/office/officeart/2005/8/layout/hierarchy5"/>
    <dgm:cxn modelId="{0803CAA3-8FF5-4B97-9FA4-6AADBB5002CB}" type="presOf" srcId="{ED0D24D4-3EE2-4FC0-8F2B-46AAA066CEF2}" destId="{9BAB78A8-D5B5-4557-A800-4A6068B4C1B7}" srcOrd="0" destOrd="0" presId="urn:microsoft.com/office/officeart/2005/8/layout/hierarchy5"/>
    <dgm:cxn modelId="{DA52F2A7-3D25-439D-920D-3EB347F5327E}" type="presOf" srcId="{283BD115-A629-478F-8A9B-4D6A7520CFB3}" destId="{799BA5E7-135C-4A88-8D76-0FC2BC0D109A}" srcOrd="0" destOrd="0" presId="urn:microsoft.com/office/officeart/2005/8/layout/hierarchy5"/>
    <dgm:cxn modelId="{3EFCDEAC-539B-468E-AA3E-C54929EC5989}" type="presOf" srcId="{0E1102AD-7345-4EE1-A8BF-986238747E3E}" destId="{6A5B352B-4654-4122-B7C5-0E2869C49B24}" srcOrd="1" destOrd="0" presId="urn:microsoft.com/office/officeart/2005/8/layout/hierarchy5"/>
    <dgm:cxn modelId="{BFF812B0-83BD-4EEA-AFA2-39D9347CBE83}" srcId="{5F9838C2-A315-4C4C-B66B-D55F841897B3}" destId="{27EEAD07-C4E9-4B4E-8DD2-B95738C6EC5C}" srcOrd="0" destOrd="0" parTransId="{7269988A-380A-45DF-88D7-DB7E907CF85A}" sibTransId="{C73671DA-BAFF-423F-8519-847B840B9407}"/>
    <dgm:cxn modelId="{5A7741B2-814D-49BC-88CE-49A7B7BDDAB2}" type="presOf" srcId="{7269988A-380A-45DF-88D7-DB7E907CF85A}" destId="{01AD463C-8842-4536-80F2-F2A8150A8D0E}" srcOrd="0" destOrd="0" presId="urn:microsoft.com/office/officeart/2005/8/layout/hierarchy5"/>
    <dgm:cxn modelId="{087F88B3-8703-4535-85A1-D28C916D2B00}" type="presOf" srcId="{27EEAD07-C4E9-4B4E-8DD2-B95738C6EC5C}" destId="{88683C15-7306-4B6C-A003-C8A48B856727}" srcOrd="0" destOrd="0" presId="urn:microsoft.com/office/officeart/2005/8/layout/hierarchy5"/>
    <dgm:cxn modelId="{BD1507B4-D661-41AD-A6D8-E14BC04747B7}" type="presOf" srcId="{BBCA6808-228D-449D-9E2A-2AB6E68990FD}" destId="{1A5E8AA6-42E3-469A-8CD8-992A9FD2FCEE}" srcOrd="0" destOrd="0" presId="urn:microsoft.com/office/officeart/2005/8/layout/hierarchy5"/>
    <dgm:cxn modelId="{9BE486B4-2122-43F6-A892-17891BFC1BA2}" srcId="{5CBA723D-699D-4131-B27C-46B1A14B31A4}" destId="{25506E53-F8EC-43F5-A1DC-988CBA2A467F}" srcOrd="1" destOrd="0" parTransId="{9AD13EFF-075C-4786-9100-26205B6FB20F}" sibTransId="{C3C6365E-B52D-4ED5-857A-4E1855D08973}"/>
    <dgm:cxn modelId="{4BCEC9B6-8331-46B0-85CB-02D9D91EED24}" type="presOf" srcId="{CDAC5362-6194-4A72-B1B9-C6FE6F805A7B}" destId="{B402FC58-F174-4415-9012-8D97BBFACBC0}" srcOrd="0" destOrd="0" presId="urn:microsoft.com/office/officeart/2005/8/layout/hierarchy5"/>
    <dgm:cxn modelId="{EBFE23B7-8789-407A-BFBC-702FB7113750}" srcId="{5CBA723D-699D-4131-B27C-46B1A14B31A4}" destId="{31469BE2-C41C-48D4-A1CF-5853D4D14F6B}" srcOrd="2" destOrd="0" parTransId="{7AD7F3FE-FC0A-4A2C-A9E8-078CD42976F7}" sibTransId="{E9EEA9F0-9DE8-42F9-8CEA-9ADF1BFF26EA}"/>
    <dgm:cxn modelId="{38194CB7-1345-4D7B-A5CF-FFB11ADEE2C2}" type="presOf" srcId="{5CBA723D-699D-4131-B27C-46B1A14B31A4}" destId="{C7F59F36-6A5E-4021-9975-FF68AC79858D}" srcOrd="0" destOrd="0" presId="urn:microsoft.com/office/officeart/2005/8/layout/hierarchy5"/>
    <dgm:cxn modelId="{9C71C5B9-3C03-416D-A9EE-CAA2233FC1C3}" type="presOf" srcId="{286B3672-349E-43C4-BAA2-1021769F3D97}" destId="{BDFA03F4-2918-4CED-9162-20B039257D5A}" srcOrd="0" destOrd="0" presId="urn:microsoft.com/office/officeart/2005/8/layout/hierarchy5"/>
    <dgm:cxn modelId="{2DFF11BA-1C1B-4215-A704-8963C987C58C}" type="presOf" srcId="{07862F04-D2BD-46A3-BE0F-97E21C0DAC16}" destId="{F85378C0-7DB1-46D1-BEF7-76846917CF9A}" srcOrd="0" destOrd="0" presId="urn:microsoft.com/office/officeart/2005/8/layout/hierarchy5"/>
    <dgm:cxn modelId="{849FBEBB-A3CF-480D-8CF1-59AD8E56E49D}" srcId="{5CBA723D-699D-4131-B27C-46B1A14B31A4}" destId="{DA72ED1C-1B47-4599-A4CE-FA8A74E30A4E}" srcOrd="0" destOrd="0" parTransId="{286B3672-349E-43C4-BAA2-1021769F3D97}" sibTransId="{E5619BCF-8B87-4122-AAE7-06206D24876F}"/>
    <dgm:cxn modelId="{3A4357BF-7C96-4493-B952-2B0C1FDCF5AB}" srcId="{80169E2C-1347-4732-BE26-20549D626394}" destId="{5CBA723D-699D-4131-B27C-46B1A14B31A4}" srcOrd="0" destOrd="0" parTransId="{0E1102AD-7345-4EE1-A8BF-986238747E3E}" sibTransId="{FA130933-96FB-4FD1-AAF6-6C49FAEC2675}"/>
    <dgm:cxn modelId="{7B81F3C5-5181-4A8F-91F5-F9A77D8C6D81}" type="presOf" srcId="{9FBB4729-C1F2-43A8-9D28-B26051886C21}" destId="{61633766-FEA0-4A56-9F5A-6F04EB21E9B4}" srcOrd="0" destOrd="0" presId="urn:microsoft.com/office/officeart/2005/8/layout/hierarchy5"/>
    <dgm:cxn modelId="{581920C6-A045-45E0-87AB-9B808C3ACAA5}" type="presOf" srcId="{9AD13EFF-075C-4786-9100-26205B6FB20F}" destId="{6BC86A9D-DEF6-4526-A2D4-E52616A59E12}" srcOrd="1" destOrd="0" presId="urn:microsoft.com/office/officeart/2005/8/layout/hierarchy5"/>
    <dgm:cxn modelId="{D92697CA-A1CC-4557-8009-F8C5417F621E}" type="presOf" srcId="{44AA4E47-8C31-4204-873D-E1B1ED3EE4C7}" destId="{D908ACE6-8386-467D-B9B7-AA6054F97F34}" srcOrd="0" destOrd="0" presId="urn:microsoft.com/office/officeart/2005/8/layout/hierarchy5"/>
    <dgm:cxn modelId="{3A76DCD1-6AF6-4980-8E75-D7DF8677348E}" type="presOf" srcId="{5AD577BB-250B-456E-AF73-5540099201E3}" destId="{714F593A-7594-4C43-9246-8CBCED0A42B7}" srcOrd="0" destOrd="0" presId="urn:microsoft.com/office/officeart/2005/8/layout/hierarchy5"/>
    <dgm:cxn modelId="{02FE52DC-930A-4FD7-960B-60FFA7A19433}" srcId="{0DB2263E-C1E4-478F-B5DB-B574F602F8D1}" destId="{78D9F71D-E814-4831-81FD-A765D938C983}" srcOrd="2" destOrd="0" parTransId="{74B54CA0-5611-4A6F-A983-FFF1D5D2DBF9}" sibTransId="{DF576ADE-2489-4B31-BC3F-5BB907C1E2A5}"/>
    <dgm:cxn modelId="{0A145BDF-385C-4798-9E13-0213C4DAC266}" srcId="{283BD115-A629-478F-8A9B-4D6A7520CFB3}" destId="{710B27E9-6D85-4ACA-BF20-1C74BA6A30CF}" srcOrd="0" destOrd="0" parTransId="{ED0D24D4-3EE2-4FC0-8F2B-46AAA066CEF2}" sibTransId="{B8F8F083-05CC-4C76-BDD7-A474D3186911}"/>
    <dgm:cxn modelId="{B9647DE1-5774-4AC9-85AA-FC2DADE9FFB1}" type="presOf" srcId="{31469BE2-C41C-48D4-A1CF-5853D4D14F6B}" destId="{BDE063D4-EACE-4C05-882A-0C32B1708EB3}" srcOrd="0" destOrd="0" presId="urn:microsoft.com/office/officeart/2005/8/layout/hierarchy5"/>
    <dgm:cxn modelId="{C5D5E4E1-DA45-4BDC-AD43-5E8613DE5748}" type="presOf" srcId="{0E1102AD-7345-4EE1-A8BF-986238747E3E}" destId="{CB176800-BE5F-4638-BACB-4FCF20E6B0A5}" srcOrd="0" destOrd="0" presId="urn:microsoft.com/office/officeart/2005/8/layout/hierarchy5"/>
    <dgm:cxn modelId="{5207EDE2-785D-41D2-BF99-71C44814DD7B}" srcId="{0DB2263E-C1E4-478F-B5DB-B574F602F8D1}" destId="{80169E2C-1347-4732-BE26-20549D626394}" srcOrd="0" destOrd="0" parTransId="{360029B5-DDCA-4231-B0D8-D1EEEC8104DD}" sibTransId="{D33FA428-4811-44C6-938E-64904CB9F0FE}"/>
    <dgm:cxn modelId="{704EB5E7-D264-4D74-B795-EDCB5D75D88A}" srcId="{BBCA6808-228D-449D-9E2A-2AB6E68990FD}" destId="{283BD115-A629-478F-8A9B-4D6A7520CFB3}" srcOrd="0" destOrd="0" parTransId="{3F8A74DB-A7F1-4E5E-B86E-85A535A5D3C5}" sibTransId="{43A7FCDD-6906-4D62-8CCE-51203782DE04}"/>
    <dgm:cxn modelId="{DC782FEE-91D0-4F9B-984F-ABA009B12155}" type="presOf" srcId="{0DB2263E-C1E4-478F-B5DB-B574F602F8D1}" destId="{9B2EADB6-21A7-4985-A58A-853569FE7042}" srcOrd="0" destOrd="0" presId="urn:microsoft.com/office/officeart/2005/8/layout/hierarchy5"/>
    <dgm:cxn modelId="{19776CF4-7618-4E49-8AC4-DC34F52AD759}" type="presOf" srcId="{11E89F53-D94B-4D47-A91E-2587A5B056CB}" destId="{AA6909F8-6CB1-42E1-8450-B04292E42CA6}" srcOrd="0" destOrd="0" presId="urn:microsoft.com/office/officeart/2005/8/layout/hierarchy5"/>
    <dgm:cxn modelId="{EE95FAF5-967A-49F1-841F-04B18162E014}" type="presOf" srcId="{286B3672-349E-43C4-BAA2-1021769F3D97}" destId="{960B53AC-F385-4B19-8061-42D588C57368}" srcOrd="1" destOrd="0" presId="urn:microsoft.com/office/officeart/2005/8/layout/hierarchy5"/>
    <dgm:cxn modelId="{8C7E34F9-5E4D-4839-9249-B3D6A4FDA577}" type="presOf" srcId="{CDAC5362-6194-4A72-B1B9-C6FE6F805A7B}" destId="{74A06AEA-5D3E-4E0C-B419-FCEC4A1AC9D8}" srcOrd="1" destOrd="0" presId="urn:microsoft.com/office/officeart/2005/8/layout/hierarchy5"/>
    <dgm:cxn modelId="{7B920AFF-DEC6-496C-BECF-BE7C091ECA20}" srcId="{BBCA6808-228D-449D-9E2A-2AB6E68990FD}" destId="{BE5B1991-78C8-4870-8669-BAD0A4080E77}" srcOrd="1" destOrd="0" parTransId="{2A2B80B2-0F8A-4D4F-B2C0-6559E892890E}" sibTransId="{CB6488E1-8A0D-4EFE-AC24-B4EBF18A1D4A}"/>
    <dgm:cxn modelId="{5C9E31A9-608A-46CD-AA7E-D9DC57C8C3BF}" type="presParOf" srcId="{9B2EADB6-21A7-4985-A58A-853569FE7042}" destId="{58296462-6F28-4B34-8EFA-50550A1B6DDE}" srcOrd="0" destOrd="0" presId="urn:microsoft.com/office/officeart/2005/8/layout/hierarchy5"/>
    <dgm:cxn modelId="{EED3FB98-B5BD-4C3C-B695-1D9A59E03B88}" type="presParOf" srcId="{58296462-6F28-4B34-8EFA-50550A1B6DDE}" destId="{A1CDA089-822F-42BB-9CBF-D246238D3845}" srcOrd="0" destOrd="0" presId="urn:microsoft.com/office/officeart/2005/8/layout/hierarchy5"/>
    <dgm:cxn modelId="{C26FA3FF-5631-4BE5-9F98-2631CC743214}" type="presParOf" srcId="{58296462-6F28-4B34-8EFA-50550A1B6DDE}" destId="{1A4D26FF-6647-4924-928B-BF351303F974}" srcOrd="1" destOrd="0" presId="urn:microsoft.com/office/officeart/2005/8/layout/hierarchy5"/>
    <dgm:cxn modelId="{BA334A7D-E8F3-4FCA-A33C-0BDE8B7EC6F2}" type="presParOf" srcId="{1A4D26FF-6647-4924-928B-BF351303F974}" destId="{5DDB0943-0236-43ED-9532-102332B4D31F}" srcOrd="0" destOrd="0" presId="urn:microsoft.com/office/officeart/2005/8/layout/hierarchy5"/>
    <dgm:cxn modelId="{7B534573-F224-4C27-BC3C-2C7F2832F323}" type="presParOf" srcId="{5DDB0943-0236-43ED-9532-102332B4D31F}" destId="{16CDA43A-4B39-4A82-89BE-01CFE7AEB166}" srcOrd="0" destOrd="0" presId="urn:microsoft.com/office/officeart/2005/8/layout/hierarchy5"/>
    <dgm:cxn modelId="{8A9DEF45-D348-4178-B5C4-5365716780F2}" type="presParOf" srcId="{5DDB0943-0236-43ED-9532-102332B4D31F}" destId="{828CB4BA-474C-4F31-97F3-A44852E90611}" srcOrd="1" destOrd="0" presId="urn:microsoft.com/office/officeart/2005/8/layout/hierarchy5"/>
    <dgm:cxn modelId="{4EF99CF4-C0BD-46B4-84AD-26C6145DD5CE}" type="presParOf" srcId="{828CB4BA-474C-4F31-97F3-A44852E90611}" destId="{CB176800-BE5F-4638-BACB-4FCF20E6B0A5}" srcOrd="0" destOrd="0" presId="urn:microsoft.com/office/officeart/2005/8/layout/hierarchy5"/>
    <dgm:cxn modelId="{5D2A63BF-E7C8-49AB-A8F4-94BC85CFC6ED}" type="presParOf" srcId="{CB176800-BE5F-4638-BACB-4FCF20E6B0A5}" destId="{6A5B352B-4654-4122-B7C5-0E2869C49B24}" srcOrd="0" destOrd="0" presId="urn:microsoft.com/office/officeart/2005/8/layout/hierarchy5"/>
    <dgm:cxn modelId="{F5E65AAE-3AD1-4978-9F2C-B39C8DD6B96C}" type="presParOf" srcId="{828CB4BA-474C-4F31-97F3-A44852E90611}" destId="{A5BF44C3-CF42-4253-A5BA-49E3700CD99B}" srcOrd="1" destOrd="0" presId="urn:microsoft.com/office/officeart/2005/8/layout/hierarchy5"/>
    <dgm:cxn modelId="{D1A92C7A-2F3B-4908-81AD-82CDB559C5C2}" type="presParOf" srcId="{A5BF44C3-CF42-4253-A5BA-49E3700CD99B}" destId="{C7F59F36-6A5E-4021-9975-FF68AC79858D}" srcOrd="0" destOrd="0" presId="urn:microsoft.com/office/officeart/2005/8/layout/hierarchy5"/>
    <dgm:cxn modelId="{D72857C0-6833-4A7E-A8F8-7C181DD65ABB}" type="presParOf" srcId="{A5BF44C3-CF42-4253-A5BA-49E3700CD99B}" destId="{BFF9AED5-89CD-4BF8-B90B-6F04273CBA59}" srcOrd="1" destOrd="0" presId="urn:microsoft.com/office/officeart/2005/8/layout/hierarchy5"/>
    <dgm:cxn modelId="{583581F8-9238-4FD0-BCC2-E16A9D6C891F}" type="presParOf" srcId="{BFF9AED5-89CD-4BF8-B90B-6F04273CBA59}" destId="{BDFA03F4-2918-4CED-9162-20B039257D5A}" srcOrd="0" destOrd="0" presId="urn:microsoft.com/office/officeart/2005/8/layout/hierarchy5"/>
    <dgm:cxn modelId="{222EC9AC-6550-42F6-8A2D-AC4574BEC90B}" type="presParOf" srcId="{BDFA03F4-2918-4CED-9162-20B039257D5A}" destId="{960B53AC-F385-4B19-8061-42D588C57368}" srcOrd="0" destOrd="0" presId="urn:microsoft.com/office/officeart/2005/8/layout/hierarchy5"/>
    <dgm:cxn modelId="{7E945140-2B0D-4774-BE26-0357B696FFE2}" type="presParOf" srcId="{BFF9AED5-89CD-4BF8-B90B-6F04273CBA59}" destId="{71AC7B5B-B7CF-4FB1-ACED-B269A7D74C6C}" srcOrd="1" destOrd="0" presId="urn:microsoft.com/office/officeart/2005/8/layout/hierarchy5"/>
    <dgm:cxn modelId="{897D2A27-60AC-48A4-8B6D-9F1B2327E0A9}" type="presParOf" srcId="{71AC7B5B-B7CF-4FB1-ACED-B269A7D74C6C}" destId="{A009E940-3D74-4C63-88D6-772D5D07D36E}" srcOrd="0" destOrd="0" presId="urn:microsoft.com/office/officeart/2005/8/layout/hierarchy5"/>
    <dgm:cxn modelId="{CCC04996-421B-4E72-9E54-D6F8A435726D}" type="presParOf" srcId="{71AC7B5B-B7CF-4FB1-ACED-B269A7D74C6C}" destId="{78B6C8CA-1FF8-4052-BB1D-685564D308F8}" srcOrd="1" destOrd="0" presId="urn:microsoft.com/office/officeart/2005/8/layout/hierarchy5"/>
    <dgm:cxn modelId="{7639EA7C-A448-4DE7-8F7C-92EE24728A92}" type="presParOf" srcId="{78B6C8CA-1FF8-4052-BB1D-685564D308F8}" destId="{F85378C0-7DB1-46D1-BEF7-76846917CF9A}" srcOrd="0" destOrd="0" presId="urn:microsoft.com/office/officeart/2005/8/layout/hierarchy5"/>
    <dgm:cxn modelId="{BBE2D7F8-564F-4E77-A0C6-27D7BFA7191A}" type="presParOf" srcId="{F85378C0-7DB1-46D1-BEF7-76846917CF9A}" destId="{A5AC6E08-0A58-4563-961C-4C11F6C4AAF0}" srcOrd="0" destOrd="0" presId="urn:microsoft.com/office/officeart/2005/8/layout/hierarchy5"/>
    <dgm:cxn modelId="{B9215DB4-55F8-46D8-80A8-E809EF598A39}" type="presParOf" srcId="{78B6C8CA-1FF8-4052-BB1D-685564D308F8}" destId="{47B9DD1E-DBD9-4FF9-A276-EFB76D5B495F}" srcOrd="1" destOrd="0" presId="urn:microsoft.com/office/officeart/2005/8/layout/hierarchy5"/>
    <dgm:cxn modelId="{1C4C3EC2-4198-4B75-8B64-C8F488621F7C}" type="presParOf" srcId="{47B9DD1E-DBD9-4FF9-A276-EFB76D5B495F}" destId="{D908ACE6-8386-467D-B9B7-AA6054F97F34}" srcOrd="0" destOrd="0" presId="urn:microsoft.com/office/officeart/2005/8/layout/hierarchy5"/>
    <dgm:cxn modelId="{399F522E-D396-4E61-8E3D-43D41F3203FA}" type="presParOf" srcId="{47B9DD1E-DBD9-4FF9-A276-EFB76D5B495F}" destId="{FA97ED65-EA8F-459F-B9D0-D3B73BE4CBBB}" srcOrd="1" destOrd="0" presId="urn:microsoft.com/office/officeart/2005/8/layout/hierarchy5"/>
    <dgm:cxn modelId="{AC6BC2AE-7A4C-4589-842F-0F32788712F5}" type="presParOf" srcId="{BFF9AED5-89CD-4BF8-B90B-6F04273CBA59}" destId="{D9CB8041-B38E-4240-9567-01A6050B7E16}" srcOrd="2" destOrd="0" presId="urn:microsoft.com/office/officeart/2005/8/layout/hierarchy5"/>
    <dgm:cxn modelId="{B1D18086-482D-4BC9-A961-8C250870AF9B}" type="presParOf" srcId="{D9CB8041-B38E-4240-9567-01A6050B7E16}" destId="{6BC86A9D-DEF6-4526-A2D4-E52616A59E12}" srcOrd="0" destOrd="0" presId="urn:microsoft.com/office/officeart/2005/8/layout/hierarchy5"/>
    <dgm:cxn modelId="{8C522B51-9922-4175-BBE1-BD45A6112EFB}" type="presParOf" srcId="{BFF9AED5-89CD-4BF8-B90B-6F04273CBA59}" destId="{157E51BE-C1F0-41FC-9974-B96FC559A4B4}" srcOrd="3" destOrd="0" presId="urn:microsoft.com/office/officeart/2005/8/layout/hierarchy5"/>
    <dgm:cxn modelId="{04E2698C-B2ED-4FAD-9DC3-246FF82C1340}" type="presParOf" srcId="{157E51BE-C1F0-41FC-9974-B96FC559A4B4}" destId="{AAA4156F-FD21-4236-9DF0-A8582C82C253}" srcOrd="0" destOrd="0" presId="urn:microsoft.com/office/officeart/2005/8/layout/hierarchy5"/>
    <dgm:cxn modelId="{CC3A226B-5A67-47C7-8C37-C25496036110}" type="presParOf" srcId="{157E51BE-C1F0-41FC-9974-B96FC559A4B4}" destId="{DD932444-BAAA-46BB-B974-61C87C1BC8EE}" srcOrd="1" destOrd="0" presId="urn:microsoft.com/office/officeart/2005/8/layout/hierarchy5"/>
    <dgm:cxn modelId="{0FF0F70F-5356-4643-B8AB-13AC4BC82B32}" type="presParOf" srcId="{DD932444-BAAA-46BB-B974-61C87C1BC8EE}" destId="{B402FC58-F174-4415-9012-8D97BBFACBC0}" srcOrd="0" destOrd="0" presId="urn:microsoft.com/office/officeart/2005/8/layout/hierarchy5"/>
    <dgm:cxn modelId="{72A393C4-BA82-4849-931F-1D0263A6B3EB}" type="presParOf" srcId="{B402FC58-F174-4415-9012-8D97BBFACBC0}" destId="{74A06AEA-5D3E-4E0C-B419-FCEC4A1AC9D8}" srcOrd="0" destOrd="0" presId="urn:microsoft.com/office/officeart/2005/8/layout/hierarchy5"/>
    <dgm:cxn modelId="{E904587E-D9C1-4A4E-BE2F-8E9E38E20183}" type="presParOf" srcId="{DD932444-BAAA-46BB-B974-61C87C1BC8EE}" destId="{4001577F-BBBF-4072-B711-810EB54372DF}" srcOrd="1" destOrd="0" presId="urn:microsoft.com/office/officeart/2005/8/layout/hierarchy5"/>
    <dgm:cxn modelId="{D95D602C-ED2D-4EC3-8DE1-6C628964669F}" type="presParOf" srcId="{4001577F-BBBF-4072-B711-810EB54372DF}" destId="{AA6909F8-6CB1-42E1-8450-B04292E42CA6}" srcOrd="0" destOrd="0" presId="urn:microsoft.com/office/officeart/2005/8/layout/hierarchy5"/>
    <dgm:cxn modelId="{A1C33F5B-D64C-4F71-802A-F1FF05EEF328}" type="presParOf" srcId="{4001577F-BBBF-4072-B711-810EB54372DF}" destId="{D316F40A-9744-45F1-AB21-F6A144B58B15}" srcOrd="1" destOrd="0" presId="urn:microsoft.com/office/officeart/2005/8/layout/hierarchy5"/>
    <dgm:cxn modelId="{E0F9524D-A10D-41D3-99CB-5213F3D96705}" type="presParOf" srcId="{BFF9AED5-89CD-4BF8-B90B-6F04273CBA59}" destId="{2B125EF2-722D-47E3-8274-F83D8408BB6D}" srcOrd="4" destOrd="0" presId="urn:microsoft.com/office/officeart/2005/8/layout/hierarchy5"/>
    <dgm:cxn modelId="{685701AF-564B-4930-9425-E4F2E3D7AF4D}" type="presParOf" srcId="{2B125EF2-722D-47E3-8274-F83D8408BB6D}" destId="{100CEB39-C6BC-4558-9B0F-DEC76FC7E503}" srcOrd="0" destOrd="0" presId="urn:microsoft.com/office/officeart/2005/8/layout/hierarchy5"/>
    <dgm:cxn modelId="{389FED02-1F5C-4E73-893F-1E8F7E530E52}" type="presParOf" srcId="{BFF9AED5-89CD-4BF8-B90B-6F04273CBA59}" destId="{D7FD9633-4F30-4DAF-9D79-71523E869D98}" srcOrd="5" destOrd="0" presId="urn:microsoft.com/office/officeart/2005/8/layout/hierarchy5"/>
    <dgm:cxn modelId="{D9775710-49C7-4D22-A0EE-C2D46A05FD15}" type="presParOf" srcId="{D7FD9633-4F30-4DAF-9D79-71523E869D98}" destId="{BDE063D4-EACE-4C05-882A-0C32B1708EB3}" srcOrd="0" destOrd="0" presId="urn:microsoft.com/office/officeart/2005/8/layout/hierarchy5"/>
    <dgm:cxn modelId="{D1094C05-BD2E-41C4-A7FF-C04C3652F46E}" type="presParOf" srcId="{D7FD9633-4F30-4DAF-9D79-71523E869D98}" destId="{C1DB452D-85FC-4F75-8EEE-7901C19219EB}" srcOrd="1" destOrd="0" presId="urn:microsoft.com/office/officeart/2005/8/layout/hierarchy5"/>
    <dgm:cxn modelId="{B96EC196-E81D-4187-90D2-602FF1E606DA}" type="presParOf" srcId="{828CB4BA-474C-4F31-97F3-A44852E90611}" destId="{CA83E70E-3982-45AD-A344-B6C9FCB488AF}" srcOrd="2" destOrd="0" presId="urn:microsoft.com/office/officeart/2005/8/layout/hierarchy5"/>
    <dgm:cxn modelId="{5D39950B-1FE9-46E4-8E29-B8382DF88717}" type="presParOf" srcId="{CA83E70E-3982-45AD-A344-B6C9FCB488AF}" destId="{6654F4F0-B57E-4B53-B4C5-47DF915CE712}" srcOrd="0" destOrd="0" presId="urn:microsoft.com/office/officeart/2005/8/layout/hierarchy5"/>
    <dgm:cxn modelId="{9925B67D-1D63-4A5E-9662-6CC0742E1727}" type="presParOf" srcId="{828CB4BA-474C-4F31-97F3-A44852E90611}" destId="{999B35F5-AADD-41FC-9D0B-972A819885A5}" srcOrd="3" destOrd="0" presId="urn:microsoft.com/office/officeart/2005/8/layout/hierarchy5"/>
    <dgm:cxn modelId="{160A9812-67ED-4A24-B9DB-9F941D818AB7}" type="presParOf" srcId="{999B35F5-AADD-41FC-9D0B-972A819885A5}" destId="{1A5E8AA6-42E3-469A-8CD8-992A9FD2FCEE}" srcOrd="0" destOrd="0" presId="urn:microsoft.com/office/officeart/2005/8/layout/hierarchy5"/>
    <dgm:cxn modelId="{9972CD86-7DC6-4692-98C7-C91AFCC2A207}" type="presParOf" srcId="{999B35F5-AADD-41FC-9D0B-972A819885A5}" destId="{451BB5A6-60A4-4C13-A9EE-BCC41B5C5797}" srcOrd="1" destOrd="0" presId="urn:microsoft.com/office/officeart/2005/8/layout/hierarchy5"/>
    <dgm:cxn modelId="{D5B7E065-2D73-4F93-A971-2BC5A9157169}" type="presParOf" srcId="{451BB5A6-60A4-4C13-A9EE-BCC41B5C5797}" destId="{750A5803-0ADC-4421-B23F-265E46468F14}" srcOrd="0" destOrd="0" presId="urn:microsoft.com/office/officeart/2005/8/layout/hierarchy5"/>
    <dgm:cxn modelId="{42C86707-F5A6-41B3-BDA2-D733F956A260}" type="presParOf" srcId="{750A5803-0ADC-4421-B23F-265E46468F14}" destId="{1692D180-DD29-49EE-9A0D-354762FF383B}" srcOrd="0" destOrd="0" presId="urn:microsoft.com/office/officeart/2005/8/layout/hierarchy5"/>
    <dgm:cxn modelId="{F9CA4D85-9262-4B1C-8A81-DA172BA29478}" type="presParOf" srcId="{451BB5A6-60A4-4C13-A9EE-BCC41B5C5797}" destId="{F2162E9E-C2B9-4B26-A148-3E08CF043500}" srcOrd="1" destOrd="0" presId="urn:microsoft.com/office/officeart/2005/8/layout/hierarchy5"/>
    <dgm:cxn modelId="{FD454E89-ED99-4728-96AF-A3786237D7FC}" type="presParOf" srcId="{F2162E9E-C2B9-4B26-A148-3E08CF043500}" destId="{799BA5E7-135C-4A88-8D76-0FC2BC0D109A}" srcOrd="0" destOrd="0" presId="urn:microsoft.com/office/officeart/2005/8/layout/hierarchy5"/>
    <dgm:cxn modelId="{28FE1DD2-2243-4DBE-B134-6BA0AEB1E417}" type="presParOf" srcId="{F2162E9E-C2B9-4B26-A148-3E08CF043500}" destId="{8016A651-9F5B-4AA0-A61A-92D4C4B9A114}" srcOrd="1" destOrd="0" presId="urn:microsoft.com/office/officeart/2005/8/layout/hierarchy5"/>
    <dgm:cxn modelId="{7B8B2113-486D-4313-AB92-AC2A84C62BE0}" type="presParOf" srcId="{8016A651-9F5B-4AA0-A61A-92D4C4B9A114}" destId="{9BAB78A8-D5B5-4557-A800-4A6068B4C1B7}" srcOrd="0" destOrd="0" presId="urn:microsoft.com/office/officeart/2005/8/layout/hierarchy5"/>
    <dgm:cxn modelId="{15F5318B-DECD-48BB-A814-06169F6F3003}" type="presParOf" srcId="{9BAB78A8-D5B5-4557-A800-4A6068B4C1B7}" destId="{122E0812-C814-4F9F-914A-60C76069A37B}" srcOrd="0" destOrd="0" presId="urn:microsoft.com/office/officeart/2005/8/layout/hierarchy5"/>
    <dgm:cxn modelId="{AA493082-B4C6-4EEB-8AC5-3C9DEEA9ABF3}" type="presParOf" srcId="{8016A651-9F5B-4AA0-A61A-92D4C4B9A114}" destId="{5FD3DD9E-8DA3-4D73-B58B-98B85629B931}" srcOrd="1" destOrd="0" presId="urn:microsoft.com/office/officeart/2005/8/layout/hierarchy5"/>
    <dgm:cxn modelId="{B7382E7D-F45A-4987-9039-BF337F8C1DDE}" type="presParOf" srcId="{5FD3DD9E-8DA3-4D73-B58B-98B85629B931}" destId="{022A5447-1B2B-4009-8F29-F0ED9B7E0D94}" srcOrd="0" destOrd="0" presId="urn:microsoft.com/office/officeart/2005/8/layout/hierarchy5"/>
    <dgm:cxn modelId="{383C5BAB-6884-4F71-9E07-99F6DF9331D4}" type="presParOf" srcId="{5FD3DD9E-8DA3-4D73-B58B-98B85629B931}" destId="{F312CDD3-C849-46D8-B2C0-DE3522AC28A1}" srcOrd="1" destOrd="0" presId="urn:microsoft.com/office/officeart/2005/8/layout/hierarchy5"/>
    <dgm:cxn modelId="{240057DC-98C7-42E8-B75C-19D814D9CF28}" type="presParOf" srcId="{451BB5A6-60A4-4C13-A9EE-BCC41B5C5797}" destId="{DB69581E-4448-46CE-AEFC-BD1191D801C6}" srcOrd="2" destOrd="0" presId="urn:microsoft.com/office/officeart/2005/8/layout/hierarchy5"/>
    <dgm:cxn modelId="{77056F32-8DF7-40D1-B259-87A3BE3D43ED}" type="presParOf" srcId="{DB69581E-4448-46CE-AEFC-BD1191D801C6}" destId="{BEFC53C2-3743-4619-968C-224A4933E858}" srcOrd="0" destOrd="0" presId="urn:microsoft.com/office/officeart/2005/8/layout/hierarchy5"/>
    <dgm:cxn modelId="{BC04F88F-6DB0-4761-86F2-CC33648A18E6}" type="presParOf" srcId="{451BB5A6-60A4-4C13-A9EE-BCC41B5C5797}" destId="{A0479213-77A3-4427-8B51-703F5AF42206}" srcOrd="3" destOrd="0" presId="urn:microsoft.com/office/officeart/2005/8/layout/hierarchy5"/>
    <dgm:cxn modelId="{D16EB1D7-76CC-44AA-BEA3-FC77A469B615}" type="presParOf" srcId="{A0479213-77A3-4427-8B51-703F5AF42206}" destId="{A4FD1F88-1296-4D95-9CC8-4D18B4AB347E}" srcOrd="0" destOrd="0" presId="urn:microsoft.com/office/officeart/2005/8/layout/hierarchy5"/>
    <dgm:cxn modelId="{D999E52A-8A67-4864-83BB-E23E572AFE9E}" type="presParOf" srcId="{A0479213-77A3-4427-8B51-703F5AF42206}" destId="{403F338D-7CC9-4787-B019-3ABA05EDC0DC}" srcOrd="1" destOrd="0" presId="urn:microsoft.com/office/officeart/2005/8/layout/hierarchy5"/>
    <dgm:cxn modelId="{FC8079B2-8C5E-4B35-8C19-B359843C7274}" type="presParOf" srcId="{828CB4BA-474C-4F31-97F3-A44852E90611}" destId="{7FED8277-8E70-4908-85CF-78287E0B9292}" srcOrd="4" destOrd="0" presId="urn:microsoft.com/office/officeart/2005/8/layout/hierarchy5"/>
    <dgm:cxn modelId="{858BC234-EF34-4814-99F0-2D2E5F15BEF5}" type="presParOf" srcId="{7FED8277-8E70-4908-85CF-78287E0B9292}" destId="{2462F854-9001-4828-A67D-5331102E1BA8}" srcOrd="0" destOrd="0" presId="urn:microsoft.com/office/officeart/2005/8/layout/hierarchy5"/>
    <dgm:cxn modelId="{8B4D796E-36DC-42F2-818F-B6FD283B509E}" type="presParOf" srcId="{828CB4BA-474C-4F31-97F3-A44852E90611}" destId="{09AFB761-A9C9-4BBF-B0D3-43619E21F737}" srcOrd="5" destOrd="0" presId="urn:microsoft.com/office/officeart/2005/8/layout/hierarchy5"/>
    <dgm:cxn modelId="{0DFADBE8-5B5A-4F06-A247-8792453E0459}" type="presParOf" srcId="{09AFB761-A9C9-4BBF-B0D3-43619E21F737}" destId="{BE7678DD-BE19-4898-A4C6-22795A28686B}" srcOrd="0" destOrd="0" presId="urn:microsoft.com/office/officeart/2005/8/layout/hierarchy5"/>
    <dgm:cxn modelId="{638F43C8-845F-49C6-8533-E859304FD308}" type="presParOf" srcId="{09AFB761-A9C9-4BBF-B0D3-43619E21F737}" destId="{C31CC911-ECF4-4E9D-94C6-069936CD49FD}" srcOrd="1" destOrd="0" presId="urn:microsoft.com/office/officeart/2005/8/layout/hierarchy5"/>
    <dgm:cxn modelId="{A56F107F-BEDB-499E-A29F-B2ED722D10EB}" type="presParOf" srcId="{C31CC911-ECF4-4E9D-94C6-069936CD49FD}" destId="{01AD463C-8842-4536-80F2-F2A8150A8D0E}" srcOrd="0" destOrd="0" presId="urn:microsoft.com/office/officeart/2005/8/layout/hierarchy5"/>
    <dgm:cxn modelId="{955AF426-F32D-4A75-90CF-6F883E060D05}" type="presParOf" srcId="{01AD463C-8842-4536-80F2-F2A8150A8D0E}" destId="{C5B453E9-1CAA-4945-8E21-FF1CBFD10994}" srcOrd="0" destOrd="0" presId="urn:microsoft.com/office/officeart/2005/8/layout/hierarchy5"/>
    <dgm:cxn modelId="{D421E3EB-0195-4D5C-9D54-714FDC3311C3}" type="presParOf" srcId="{C31CC911-ECF4-4E9D-94C6-069936CD49FD}" destId="{12695FA1-B09F-48FE-B939-B47D430D45E8}" srcOrd="1" destOrd="0" presId="urn:microsoft.com/office/officeart/2005/8/layout/hierarchy5"/>
    <dgm:cxn modelId="{05C2AA30-17E0-4493-AC3A-716BC8EFE8F0}" type="presParOf" srcId="{12695FA1-B09F-48FE-B939-B47D430D45E8}" destId="{88683C15-7306-4B6C-A003-C8A48B856727}" srcOrd="0" destOrd="0" presId="urn:microsoft.com/office/officeart/2005/8/layout/hierarchy5"/>
    <dgm:cxn modelId="{2C245AD0-2E74-4D2E-968D-7421586F33F3}" type="presParOf" srcId="{12695FA1-B09F-48FE-B939-B47D430D45E8}" destId="{F5980CA6-9394-4D74-8BD7-2C6C7E3F862A}" srcOrd="1" destOrd="0" presId="urn:microsoft.com/office/officeart/2005/8/layout/hierarchy5"/>
    <dgm:cxn modelId="{5290F0D5-4F6C-498C-992C-2A7E5EED794B}" type="presParOf" srcId="{F5980CA6-9394-4D74-8BD7-2C6C7E3F862A}" destId="{0107E627-4599-476B-86FA-ACBCE9FCD95D}" srcOrd="0" destOrd="0" presId="urn:microsoft.com/office/officeart/2005/8/layout/hierarchy5"/>
    <dgm:cxn modelId="{4331BE2A-C1F5-43EC-9FB8-0A9EF2AFC095}" type="presParOf" srcId="{0107E627-4599-476B-86FA-ACBCE9FCD95D}" destId="{5E368E75-AD9F-423A-95BF-9A5150C91D1D}" srcOrd="0" destOrd="0" presId="urn:microsoft.com/office/officeart/2005/8/layout/hierarchy5"/>
    <dgm:cxn modelId="{7F87657C-DC31-4ABF-B36A-6412611F8AE1}" type="presParOf" srcId="{F5980CA6-9394-4D74-8BD7-2C6C7E3F862A}" destId="{BB8282D5-9532-42FF-9A98-2501038A3A1C}" srcOrd="1" destOrd="0" presId="urn:microsoft.com/office/officeart/2005/8/layout/hierarchy5"/>
    <dgm:cxn modelId="{0B8BAB50-5A52-43A7-B024-6CF2C0429356}" type="presParOf" srcId="{BB8282D5-9532-42FF-9A98-2501038A3A1C}" destId="{61633766-FEA0-4A56-9F5A-6F04EB21E9B4}" srcOrd="0" destOrd="0" presId="urn:microsoft.com/office/officeart/2005/8/layout/hierarchy5"/>
    <dgm:cxn modelId="{C48C5A85-CD16-400D-84E2-C87A8BDC183D}" type="presParOf" srcId="{BB8282D5-9532-42FF-9A98-2501038A3A1C}" destId="{FB901B5F-66CD-4BB5-8D71-5458D3F9CEFE}" srcOrd="1" destOrd="0" presId="urn:microsoft.com/office/officeart/2005/8/layout/hierarchy5"/>
    <dgm:cxn modelId="{A383EFB6-5724-44D9-A004-F8108BE7B2B2}" type="presParOf" srcId="{9B2EADB6-21A7-4985-A58A-853569FE7042}" destId="{F21DA45E-71D4-42DF-B60D-D416F93AAC30}" srcOrd="1" destOrd="0" presId="urn:microsoft.com/office/officeart/2005/8/layout/hierarchy5"/>
    <dgm:cxn modelId="{D17C83C6-B530-4BA4-AF30-646A91C22CCB}" type="presParOf" srcId="{F21DA45E-71D4-42DF-B60D-D416F93AAC30}" destId="{B1198325-8452-4E72-8E98-F5702717A623}" srcOrd="0" destOrd="0" presId="urn:microsoft.com/office/officeart/2005/8/layout/hierarchy5"/>
    <dgm:cxn modelId="{AFB7A03A-9FDA-41A8-9D87-A53D9E2015F2}" type="presParOf" srcId="{B1198325-8452-4E72-8E98-F5702717A623}" destId="{2329BF74-2F53-45DC-8E8C-01922E9BA673}" srcOrd="0" destOrd="0" presId="urn:microsoft.com/office/officeart/2005/8/layout/hierarchy5"/>
    <dgm:cxn modelId="{0A12D28C-BE1E-4072-B862-C414A2112D2D}" type="presParOf" srcId="{B1198325-8452-4E72-8E98-F5702717A623}" destId="{33930555-1A23-47D9-8C45-7CA6A90AC3D1}" srcOrd="1" destOrd="0" presId="urn:microsoft.com/office/officeart/2005/8/layout/hierarchy5"/>
    <dgm:cxn modelId="{986D065A-CBCF-40AD-BC8B-E195C481F14A}" type="presParOf" srcId="{F21DA45E-71D4-42DF-B60D-D416F93AAC30}" destId="{D9199B7A-504E-4B5F-8A39-2282CDC94D59}" srcOrd="1" destOrd="0" presId="urn:microsoft.com/office/officeart/2005/8/layout/hierarchy5"/>
    <dgm:cxn modelId="{F99124FA-D656-4EBF-921F-C2687DF99D4D}" type="presParOf" srcId="{D9199B7A-504E-4B5F-8A39-2282CDC94D59}" destId="{64C8C7B9-1EFC-47C5-9C1B-A0F0215340D2}" srcOrd="0" destOrd="0" presId="urn:microsoft.com/office/officeart/2005/8/layout/hierarchy5"/>
    <dgm:cxn modelId="{9D0323A1-6FD3-49FE-BE1C-7B5B566A8629}" type="presParOf" srcId="{F21DA45E-71D4-42DF-B60D-D416F93AAC30}" destId="{4A4CC8BA-9D0C-49DC-B1FB-2906B54E0C99}" srcOrd="2" destOrd="0" presId="urn:microsoft.com/office/officeart/2005/8/layout/hierarchy5"/>
    <dgm:cxn modelId="{55454B03-4FFE-476C-9D0E-269048D665E9}" type="presParOf" srcId="{4A4CC8BA-9D0C-49DC-B1FB-2906B54E0C99}" destId="{D8BC7A09-2012-467C-8B00-52AC8F381392}" srcOrd="0" destOrd="0" presId="urn:microsoft.com/office/officeart/2005/8/layout/hierarchy5"/>
    <dgm:cxn modelId="{954CCD2B-7F80-42D7-912C-37A550131F03}" type="presParOf" srcId="{4A4CC8BA-9D0C-49DC-B1FB-2906B54E0C99}" destId="{FBA342E4-BEE9-49E7-9FA4-20F2AC773346}" srcOrd="1" destOrd="0" presId="urn:microsoft.com/office/officeart/2005/8/layout/hierarchy5"/>
    <dgm:cxn modelId="{99F17749-5963-4231-8948-F4FED9C53FD7}" type="presParOf" srcId="{F21DA45E-71D4-42DF-B60D-D416F93AAC30}" destId="{3A09BEAA-3786-4412-A682-EBF0A1128EF4}" srcOrd="3" destOrd="0" presId="urn:microsoft.com/office/officeart/2005/8/layout/hierarchy5"/>
    <dgm:cxn modelId="{8C440FA7-E20B-4EE5-9FBB-659FD5A0723E}" type="presParOf" srcId="{3A09BEAA-3786-4412-A682-EBF0A1128EF4}" destId="{A2F605BC-9EF5-423C-A015-AA8D7CC68896}" srcOrd="0" destOrd="0" presId="urn:microsoft.com/office/officeart/2005/8/layout/hierarchy5"/>
    <dgm:cxn modelId="{8641D4EA-40A0-4983-814E-B676B905E0D4}" type="presParOf" srcId="{F21DA45E-71D4-42DF-B60D-D416F93AAC30}" destId="{6AF63910-627B-44C1-BEF3-1A84B9EA8913}" srcOrd="4" destOrd="0" presId="urn:microsoft.com/office/officeart/2005/8/layout/hierarchy5"/>
    <dgm:cxn modelId="{3061FA4A-79DA-4FCB-BD53-24214D8D5A0D}" type="presParOf" srcId="{6AF63910-627B-44C1-BEF3-1A84B9EA8913}" destId="{714F593A-7594-4C43-9246-8CBCED0A42B7}" srcOrd="0" destOrd="0" presId="urn:microsoft.com/office/officeart/2005/8/layout/hierarchy5"/>
    <dgm:cxn modelId="{CD3AA6BF-C7EF-488B-9326-AF842659F4C5}" type="presParOf" srcId="{6AF63910-627B-44C1-BEF3-1A84B9EA8913}" destId="{06BD0C10-2FC6-4C42-BB39-C48727B2C5C6}" srcOrd="1" destOrd="0" presId="urn:microsoft.com/office/officeart/2005/8/layout/hierarchy5"/>
    <dgm:cxn modelId="{4584A950-0A6A-4F37-8363-8096877D2CF6}" type="presParOf" srcId="{F21DA45E-71D4-42DF-B60D-D416F93AAC30}" destId="{DBBACCA6-9933-466D-BC37-567B4D7D0623}" srcOrd="5" destOrd="0" presId="urn:microsoft.com/office/officeart/2005/8/layout/hierarchy5"/>
    <dgm:cxn modelId="{14DCC026-89E6-49F0-A92B-C693C15CB5B0}" type="presParOf" srcId="{DBBACCA6-9933-466D-BC37-567B4D7D0623}" destId="{6F9F3AD1-BE82-47D1-89BA-A6A9E7915FB7}" srcOrd="0" destOrd="0" presId="urn:microsoft.com/office/officeart/2005/8/layout/hierarchy5"/>
    <dgm:cxn modelId="{25187067-0DEC-489D-A1D5-EC18FE2CE038}" type="presParOf" srcId="{F21DA45E-71D4-42DF-B60D-D416F93AAC30}" destId="{B4AB70CA-DC07-4A87-957D-520705EAA62C}" srcOrd="6" destOrd="0" presId="urn:microsoft.com/office/officeart/2005/8/layout/hierarchy5"/>
    <dgm:cxn modelId="{C9C22BB3-62D9-4A90-8A63-9F513B7A2ED4}" type="presParOf" srcId="{B4AB70CA-DC07-4A87-957D-520705EAA62C}" destId="{F309207A-4D9C-4FA7-AE32-41D25A32106B}" srcOrd="0" destOrd="0" presId="urn:microsoft.com/office/officeart/2005/8/layout/hierarchy5"/>
    <dgm:cxn modelId="{E1820DCB-3C05-4F0B-894A-C4FB9FA46211}" type="presParOf" srcId="{B4AB70CA-DC07-4A87-957D-520705EAA62C}" destId="{77D2F8E2-717A-4B45-91FB-D031FDD68D8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D9EF7-A779-43D1-90C1-332BBAE651CD}">
      <dsp:nvSpPr>
        <dsp:cNvPr id="0" name=""/>
        <dsp:cNvSpPr/>
      </dsp:nvSpPr>
      <dsp:spPr>
        <a:xfrm>
          <a:off x="4651666" y="222"/>
          <a:ext cx="2272138" cy="2272138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Controller</a:t>
          </a:r>
        </a:p>
      </dsp:txBody>
      <dsp:txXfrm>
        <a:off x="4984413" y="332969"/>
        <a:ext cx="1606644" cy="1606644"/>
      </dsp:txXfrm>
    </dsp:sp>
    <dsp:sp modelId="{A7FC85A3-CEB6-425A-AD0B-10E468253E95}">
      <dsp:nvSpPr>
        <dsp:cNvPr id="0" name=""/>
        <dsp:cNvSpPr/>
      </dsp:nvSpPr>
      <dsp:spPr>
        <a:xfrm rot="3600000">
          <a:off x="6174753" y="2215095"/>
          <a:ext cx="914400" cy="766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</a:t>
          </a:r>
        </a:p>
      </dsp:txBody>
      <dsp:txXfrm>
        <a:off x="6232267" y="2268848"/>
        <a:ext cx="684346" cy="460108"/>
      </dsp:txXfrm>
    </dsp:sp>
    <dsp:sp modelId="{52D7B934-01C3-4B1C-98C2-405443A1A661}">
      <dsp:nvSpPr>
        <dsp:cNvPr id="0" name=""/>
        <dsp:cNvSpPr/>
      </dsp:nvSpPr>
      <dsp:spPr>
        <a:xfrm>
          <a:off x="6357185" y="2954267"/>
          <a:ext cx="2272138" cy="2272138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Actuation System</a:t>
          </a:r>
        </a:p>
      </dsp:txBody>
      <dsp:txXfrm>
        <a:off x="6689932" y="3287014"/>
        <a:ext cx="1606644" cy="1606644"/>
      </dsp:txXfrm>
    </dsp:sp>
    <dsp:sp modelId="{96B40143-8169-48A7-A25B-097BBBCBB5D1}">
      <dsp:nvSpPr>
        <dsp:cNvPr id="0" name=""/>
        <dsp:cNvSpPr/>
      </dsp:nvSpPr>
      <dsp:spPr>
        <a:xfrm rot="10800000">
          <a:off x="5347619" y="3706913"/>
          <a:ext cx="914400" cy="766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Encoders</a:t>
          </a:r>
        </a:p>
      </dsp:txBody>
      <dsp:txXfrm rot="10800000">
        <a:off x="5577673" y="3860282"/>
        <a:ext cx="684346" cy="460108"/>
      </dsp:txXfrm>
    </dsp:sp>
    <dsp:sp modelId="{69F51FCE-45C5-4A3E-848D-F45F96DAEA2D}">
      <dsp:nvSpPr>
        <dsp:cNvPr id="0" name=""/>
        <dsp:cNvSpPr/>
      </dsp:nvSpPr>
      <dsp:spPr>
        <a:xfrm>
          <a:off x="2946148" y="2954267"/>
          <a:ext cx="2272138" cy="22721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Sensing System</a:t>
          </a:r>
        </a:p>
      </dsp:txBody>
      <dsp:txXfrm>
        <a:off x="3278895" y="3287014"/>
        <a:ext cx="1606644" cy="1606644"/>
      </dsp:txXfrm>
    </dsp:sp>
    <dsp:sp modelId="{3CF4F8C2-5E78-483A-A616-14B6A03C9DB9}">
      <dsp:nvSpPr>
        <dsp:cNvPr id="0" name=""/>
        <dsp:cNvSpPr/>
      </dsp:nvSpPr>
      <dsp:spPr>
        <a:xfrm rot="18000000">
          <a:off x="4469941" y="2244685"/>
          <a:ext cx="912987" cy="766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CAN</a:t>
          </a:r>
        </a:p>
      </dsp:txBody>
      <dsp:txXfrm>
        <a:off x="4527455" y="2497670"/>
        <a:ext cx="682933" cy="460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9207A-4D9C-4FA7-AE32-41D25A32106B}">
      <dsp:nvSpPr>
        <dsp:cNvPr id="0" name=""/>
        <dsp:cNvSpPr/>
      </dsp:nvSpPr>
      <dsp:spPr>
        <a:xfrm>
          <a:off x="7112820" y="0"/>
          <a:ext cx="1134882" cy="48421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Hardware</a:t>
          </a:r>
        </a:p>
      </dsp:txBody>
      <dsp:txXfrm>
        <a:off x="7112820" y="0"/>
        <a:ext cx="1134882" cy="1452649"/>
      </dsp:txXfrm>
    </dsp:sp>
    <dsp:sp modelId="{714F593A-7594-4C43-9246-8CBCED0A42B7}">
      <dsp:nvSpPr>
        <dsp:cNvPr id="0" name=""/>
        <dsp:cNvSpPr/>
      </dsp:nvSpPr>
      <dsp:spPr>
        <a:xfrm>
          <a:off x="5788791" y="0"/>
          <a:ext cx="1134882" cy="48421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Node</a:t>
          </a:r>
        </a:p>
      </dsp:txBody>
      <dsp:txXfrm>
        <a:off x="5788791" y="0"/>
        <a:ext cx="1134882" cy="1452649"/>
      </dsp:txXfrm>
    </dsp:sp>
    <dsp:sp modelId="{D8BC7A09-2012-467C-8B00-52AC8F381392}">
      <dsp:nvSpPr>
        <dsp:cNvPr id="0" name=""/>
        <dsp:cNvSpPr/>
      </dsp:nvSpPr>
      <dsp:spPr>
        <a:xfrm>
          <a:off x="4464762" y="0"/>
          <a:ext cx="1134882" cy="48421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Network</a:t>
          </a:r>
        </a:p>
      </dsp:txBody>
      <dsp:txXfrm>
        <a:off x="4464762" y="0"/>
        <a:ext cx="1134882" cy="1452649"/>
      </dsp:txXfrm>
    </dsp:sp>
    <dsp:sp modelId="{2329BF74-2F53-45DC-8E8C-01922E9BA673}">
      <dsp:nvSpPr>
        <dsp:cNvPr id="0" name=""/>
        <dsp:cNvSpPr/>
      </dsp:nvSpPr>
      <dsp:spPr>
        <a:xfrm>
          <a:off x="3140733" y="0"/>
          <a:ext cx="1134882" cy="48421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System</a:t>
          </a:r>
        </a:p>
      </dsp:txBody>
      <dsp:txXfrm>
        <a:off x="3140733" y="0"/>
        <a:ext cx="1134882" cy="1452649"/>
      </dsp:txXfrm>
    </dsp:sp>
    <dsp:sp modelId="{16CDA43A-4B39-4A82-89BE-01CFE7AEB166}">
      <dsp:nvSpPr>
        <dsp:cNvPr id="0" name=""/>
        <dsp:cNvSpPr/>
      </dsp:nvSpPr>
      <dsp:spPr>
        <a:xfrm>
          <a:off x="3235306" y="3086028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Inverted Pendulum</a:t>
          </a:r>
        </a:p>
      </dsp:txBody>
      <dsp:txXfrm>
        <a:off x="3249156" y="3099878"/>
        <a:ext cx="918035" cy="445167"/>
      </dsp:txXfrm>
    </dsp:sp>
    <dsp:sp modelId="{CB176800-BE5F-4638-BACB-4FCF20E6B0A5}">
      <dsp:nvSpPr>
        <dsp:cNvPr id="0" name=""/>
        <dsp:cNvSpPr/>
      </dsp:nvSpPr>
      <dsp:spPr>
        <a:xfrm rot="17350740">
          <a:off x="3794434" y="2769875"/>
          <a:ext cx="1151507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1151507" y="87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1401" y="2749876"/>
        <a:ext cx="57575" cy="57575"/>
      </dsp:txXfrm>
    </dsp:sp>
    <dsp:sp modelId="{C7F59F36-6A5E-4021-9975-FF68AC79858D}">
      <dsp:nvSpPr>
        <dsp:cNvPr id="0" name=""/>
        <dsp:cNvSpPr/>
      </dsp:nvSpPr>
      <dsp:spPr>
        <a:xfrm>
          <a:off x="4559335" y="1998432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Sensing Node</a:t>
          </a:r>
        </a:p>
      </dsp:txBody>
      <dsp:txXfrm>
        <a:off x="4573185" y="2012282"/>
        <a:ext cx="918035" cy="445167"/>
      </dsp:txXfrm>
    </dsp:sp>
    <dsp:sp modelId="{BDFA03F4-2918-4CED-9162-20B039257D5A}">
      <dsp:nvSpPr>
        <dsp:cNvPr id="0" name=""/>
        <dsp:cNvSpPr/>
      </dsp:nvSpPr>
      <dsp:spPr>
        <a:xfrm rot="18289469">
          <a:off x="5362999" y="1954178"/>
          <a:ext cx="662436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662436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77657" y="1946406"/>
        <a:ext cx="33121" cy="33121"/>
      </dsp:txXfrm>
    </dsp:sp>
    <dsp:sp modelId="{A009E940-3D74-4C63-88D6-772D5D07D36E}">
      <dsp:nvSpPr>
        <dsp:cNvPr id="0" name=""/>
        <dsp:cNvSpPr/>
      </dsp:nvSpPr>
      <dsp:spPr>
        <a:xfrm>
          <a:off x="5883365" y="1454635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Limit Switch Transmission</a:t>
          </a:r>
        </a:p>
      </dsp:txBody>
      <dsp:txXfrm>
        <a:off x="5897215" y="1468485"/>
        <a:ext cx="918035" cy="445167"/>
      </dsp:txXfrm>
    </dsp:sp>
    <dsp:sp modelId="{F85378C0-7DB1-46D1-BEF7-76846917CF9A}">
      <dsp:nvSpPr>
        <dsp:cNvPr id="0" name=""/>
        <dsp:cNvSpPr/>
      </dsp:nvSpPr>
      <dsp:spPr>
        <a:xfrm>
          <a:off x="6829100" y="1682279"/>
          <a:ext cx="378294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378294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8789" y="1681611"/>
        <a:ext cx="18914" cy="18914"/>
      </dsp:txXfrm>
    </dsp:sp>
    <dsp:sp modelId="{D908ACE6-8386-467D-B9B7-AA6054F97F34}">
      <dsp:nvSpPr>
        <dsp:cNvPr id="0" name=""/>
        <dsp:cNvSpPr/>
      </dsp:nvSpPr>
      <dsp:spPr>
        <a:xfrm>
          <a:off x="7207394" y="1454635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Functional Limit Switches</a:t>
          </a:r>
        </a:p>
      </dsp:txBody>
      <dsp:txXfrm>
        <a:off x="7221244" y="1468485"/>
        <a:ext cx="918035" cy="445167"/>
      </dsp:txXfrm>
    </dsp:sp>
    <dsp:sp modelId="{D9CB8041-B38E-4240-9567-01A6050B7E16}">
      <dsp:nvSpPr>
        <dsp:cNvPr id="0" name=""/>
        <dsp:cNvSpPr/>
      </dsp:nvSpPr>
      <dsp:spPr>
        <a:xfrm>
          <a:off x="5505070" y="2226077"/>
          <a:ext cx="378294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378294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84760" y="2225409"/>
        <a:ext cx="18914" cy="18914"/>
      </dsp:txXfrm>
    </dsp:sp>
    <dsp:sp modelId="{AAA4156F-FD21-4236-9DF0-A8582C82C253}">
      <dsp:nvSpPr>
        <dsp:cNvPr id="0" name=""/>
        <dsp:cNvSpPr/>
      </dsp:nvSpPr>
      <dsp:spPr>
        <a:xfrm>
          <a:off x="5883365" y="1998432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 Transmissions</a:t>
          </a:r>
        </a:p>
      </dsp:txBody>
      <dsp:txXfrm>
        <a:off x="5897215" y="2012282"/>
        <a:ext cx="918035" cy="445167"/>
      </dsp:txXfrm>
    </dsp:sp>
    <dsp:sp modelId="{B402FC58-F174-4415-9012-8D97BBFACBC0}">
      <dsp:nvSpPr>
        <dsp:cNvPr id="0" name=""/>
        <dsp:cNvSpPr/>
      </dsp:nvSpPr>
      <dsp:spPr>
        <a:xfrm>
          <a:off x="6829100" y="2226077"/>
          <a:ext cx="378294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378294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8789" y="2225409"/>
        <a:ext cx="18914" cy="18914"/>
      </dsp:txXfrm>
    </dsp:sp>
    <dsp:sp modelId="{AA6909F8-6CB1-42E1-8450-B04292E42CA6}">
      <dsp:nvSpPr>
        <dsp:cNvPr id="0" name=""/>
        <dsp:cNvSpPr/>
      </dsp:nvSpPr>
      <dsp:spPr>
        <a:xfrm>
          <a:off x="7207394" y="1998432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Functional Encoders</a:t>
          </a:r>
        </a:p>
      </dsp:txBody>
      <dsp:txXfrm>
        <a:off x="7221244" y="2012282"/>
        <a:ext cx="918035" cy="445167"/>
      </dsp:txXfrm>
    </dsp:sp>
    <dsp:sp modelId="{2B125EF2-722D-47E3-8274-F83D8408BB6D}">
      <dsp:nvSpPr>
        <dsp:cNvPr id="0" name=""/>
        <dsp:cNvSpPr/>
      </dsp:nvSpPr>
      <dsp:spPr>
        <a:xfrm rot="3310531">
          <a:off x="5362999" y="2497976"/>
          <a:ext cx="662436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662436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77657" y="2490204"/>
        <a:ext cx="33121" cy="33121"/>
      </dsp:txXfrm>
    </dsp:sp>
    <dsp:sp modelId="{BDE063D4-EACE-4C05-882A-0C32B1708EB3}">
      <dsp:nvSpPr>
        <dsp:cNvPr id="0" name=""/>
        <dsp:cNvSpPr/>
      </dsp:nvSpPr>
      <dsp:spPr>
        <a:xfrm>
          <a:off x="5883365" y="2542230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Velocity Transmissions</a:t>
          </a:r>
        </a:p>
      </dsp:txBody>
      <dsp:txXfrm>
        <a:off x="5897215" y="2556080"/>
        <a:ext cx="918035" cy="445167"/>
      </dsp:txXfrm>
    </dsp:sp>
    <dsp:sp modelId="{CA83E70E-3982-45AD-A344-B6C9FCB488AF}">
      <dsp:nvSpPr>
        <dsp:cNvPr id="0" name=""/>
        <dsp:cNvSpPr/>
      </dsp:nvSpPr>
      <dsp:spPr>
        <a:xfrm rot="2142401">
          <a:off x="4137253" y="3449622"/>
          <a:ext cx="465870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465870" y="87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8542" y="3446764"/>
        <a:ext cx="23293" cy="23293"/>
      </dsp:txXfrm>
    </dsp:sp>
    <dsp:sp modelId="{1A5E8AA6-42E3-469A-8CD8-992A9FD2FCEE}">
      <dsp:nvSpPr>
        <dsp:cNvPr id="0" name=""/>
        <dsp:cNvSpPr/>
      </dsp:nvSpPr>
      <dsp:spPr>
        <a:xfrm>
          <a:off x="4559335" y="3357927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 Node</a:t>
          </a:r>
        </a:p>
      </dsp:txBody>
      <dsp:txXfrm>
        <a:off x="4573185" y="3371777"/>
        <a:ext cx="918035" cy="445167"/>
      </dsp:txXfrm>
    </dsp:sp>
    <dsp:sp modelId="{750A5803-0ADC-4421-B23F-265E46468F14}">
      <dsp:nvSpPr>
        <dsp:cNvPr id="0" name=""/>
        <dsp:cNvSpPr/>
      </dsp:nvSpPr>
      <dsp:spPr>
        <a:xfrm rot="19457599">
          <a:off x="5461282" y="3449622"/>
          <a:ext cx="465870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465870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82571" y="3446764"/>
        <a:ext cx="23293" cy="23293"/>
      </dsp:txXfrm>
    </dsp:sp>
    <dsp:sp modelId="{799BA5E7-135C-4A88-8D76-0FC2BC0D109A}">
      <dsp:nvSpPr>
        <dsp:cNvPr id="0" name=""/>
        <dsp:cNvSpPr/>
      </dsp:nvSpPr>
      <dsp:spPr>
        <a:xfrm>
          <a:off x="5883365" y="3086028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Functional Control Realization</a:t>
          </a:r>
        </a:p>
      </dsp:txBody>
      <dsp:txXfrm>
        <a:off x="5897215" y="3099878"/>
        <a:ext cx="918035" cy="445167"/>
      </dsp:txXfrm>
    </dsp:sp>
    <dsp:sp modelId="{9BAB78A8-D5B5-4557-A800-4A6068B4C1B7}">
      <dsp:nvSpPr>
        <dsp:cNvPr id="0" name=""/>
        <dsp:cNvSpPr/>
      </dsp:nvSpPr>
      <dsp:spPr>
        <a:xfrm>
          <a:off x="6829100" y="3313673"/>
          <a:ext cx="378294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378294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8789" y="3313004"/>
        <a:ext cx="18914" cy="18914"/>
      </dsp:txXfrm>
    </dsp:sp>
    <dsp:sp modelId="{022A5447-1B2B-4009-8F29-F0ED9B7E0D94}">
      <dsp:nvSpPr>
        <dsp:cNvPr id="0" name=""/>
        <dsp:cNvSpPr/>
      </dsp:nvSpPr>
      <dsp:spPr>
        <a:xfrm>
          <a:off x="7207394" y="3086028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Accurate System Model</a:t>
          </a:r>
        </a:p>
      </dsp:txBody>
      <dsp:txXfrm>
        <a:off x="7221244" y="3099878"/>
        <a:ext cx="918035" cy="445167"/>
      </dsp:txXfrm>
    </dsp:sp>
    <dsp:sp modelId="{DB69581E-4448-46CE-AEFC-BD1191D801C6}">
      <dsp:nvSpPr>
        <dsp:cNvPr id="0" name=""/>
        <dsp:cNvSpPr/>
      </dsp:nvSpPr>
      <dsp:spPr>
        <a:xfrm rot="2142401">
          <a:off x="5461282" y="3721521"/>
          <a:ext cx="465870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465870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82571" y="3718663"/>
        <a:ext cx="23293" cy="23293"/>
      </dsp:txXfrm>
    </dsp:sp>
    <dsp:sp modelId="{A4FD1F88-1296-4D95-9CC8-4D18B4AB347E}">
      <dsp:nvSpPr>
        <dsp:cNvPr id="0" name=""/>
        <dsp:cNvSpPr/>
      </dsp:nvSpPr>
      <dsp:spPr>
        <a:xfrm>
          <a:off x="5883365" y="3629826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Control Input Transmission</a:t>
          </a:r>
        </a:p>
      </dsp:txBody>
      <dsp:txXfrm>
        <a:off x="5897215" y="3643676"/>
        <a:ext cx="918035" cy="445167"/>
      </dsp:txXfrm>
    </dsp:sp>
    <dsp:sp modelId="{7FED8277-8E70-4908-85CF-78287E0B9292}">
      <dsp:nvSpPr>
        <dsp:cNvPr id="0" name=""/>
        <dsp:cNvSpPr/>
      </dsp:nvSpPr>
      <dsp:spPr>
        <a:xfrm rot="4249260">
          <a:off x="3794434" y="3857470"/>
          <a:ext cx="1151507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1151507" y="87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1401" y="3837472"/>
        <a:ext cx="57575" cy="57575"/>
      </dsp:txXfrm>
    </dsp:sp>
    <dsp:sp modelId="{BE7678DD-BE19-4898-A4C6-22795A28686B}">
      <dsp:nvSpPr>
        <dsp:cNvPr id="0" name=""/>
        <dsp:cNvSpPr/>
      </dsp:nvSpPr>
      <dsp:spPr>
        <a:xfrm>
          <a:off x="4559335" y="4173623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Actuation Node</a:t>
          </a:r>
        </a:p>
      </dsp:txBody>
      <dsp:txXfrm>
        <a:off x="4573185" y="4187473"/>
        <a:ext cx="918035" cy="445167"/>
      </dsp:txXfrm>
    </dsp:sp>
    <dsp:sp modelId="{01AD463C-8842-4536-80F2-F2A8150A8D0E}">
      <dsp:nvSpPr>
        <dsp:cNvPr id="0" name=""/>
        <dsp:cNvSpPr/>
      </dsp:nvSpPr>
      <dsp:spPr>
        <a:xfrm>
          <a:off x="5505070" y="4401268"/>
          <a:ext cx="378294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378294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84760" y="4400600"/>
        <a:ext cx="18914" cy="18914"/>
      </dsp:txXfrm>
    </dsp:sp>
    <dsp:sp modelId="{88683C15-7306-4B6C-A003-C8A48B856727}">
      <dsp:nvSpPr>
        <dsp:cNvPr id="0" name=""/>
        <dsp:cNvSpPr/>
      </dsp:nvSpPr>
      <dsp:spPr>
        <a:xfrm>
          <a:off x="5883365" y="4173623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Drivable Carriage</a:t>
          </a:r>
        </a:p>
      </dsp:txBody>
      <dsp:txXfrm>
        <a:off x="5897215" y="4187473"/>
        <a:ext cx="918035" cy="445167"/>
      </dsp:txXfrm>
    </dsp:sp>
    <dsp:sp modelId="{0107E627-4599-476B-86FA-ACBCE9FCD95D}">
      <dsp:nvSpPr>
        <dsp:cNvPr id="0" name=""/>
        <dsp:cNvSpPr/>
      </dsp:nvSpPr>
      <dsp:spPr>
        <a:xfrm>
          <a:off x="6829100" y="4401268"/>
          <a:ext cx="378294" cy="17578"/>
        </a:xfrm>
        <a:custGeom>
          <a:avLst/>
          <a:gdLst/>
          <a:ahLst/>
          <a:cxnLst/>
          <a:rect l="0" t="0" r="0" b="0"/>
          <a:pathLst>
            <a:path>
              <a:moveTo>
                <a:pt x="0" y="8789"/>
              </a:moveTo>
              <a:lnTo>
                <a:pt x="378294" y="87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8789" y="4400600"/>
        <a:ext cx="18914" cy="18914"/>
      </dsp:txXfrm>
    </dsp:sp>
    <dsp:sp modelId="{61633766-FEA0-4A56-9F5A-6F04EB21E9B4}">
      <dsp:nvSpPr>
        <dsp:cNvPr id="0" name=""/>
        <dsp:cNvSpPr/>
      </dsp:nvSpPr>
      <dsp:spPr>
        <a:xfrm>
          <a:off x="7207394" y="4173623"/>
          <a:ext cx="945735" cy="47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Functional Motor Controller</a:t>
          </a:r>
        </a:p>
      </dsp:txBody>
      <dsp:txXfrm>
        <a:off x="7221244" y="4187473"/>
        <a:ext cx="918035" cy="445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75BB9-0324-46EC-A4FE-1E7A0504CA43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280D8-B67C-4646-BB8E-775F9C755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280D8-B67C-4646-BB8E-775F9C755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9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261B-4567-49C9-B427-599D7677F34A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03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6CC6-3D25-425B-A7AA-5E83D804BCF5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1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F4A-0C52-41CE-BF9B-948A3086E2B5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9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433B-D28C-4B0D-9319-A91E74BA327B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2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B097-331E-45F5-B6FE-B17E5A585639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8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4D16-4CA1-4F23-99C6-B430ED421EF9}" type="datetime1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5DE2A-0D3A-4DFB-B9D1-77ADBF336E6A}" type="datetime1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1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1785-7ABA-46E9-9CED-350664AF3C5B}" type="datetime1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49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B421-C44A-4153-A7F0-E138477DD7D0}" type="datetime1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37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C8384-D308-4C64-9EE9-344E22759D36}" type="datetime1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8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A15E5-546E-4E41-8D54-6C6939CDCF4D}" type="datetime1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6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D5510-408B-4BE9-8115-4269C4CC46A5}" type="datetime1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8090D-B9ED-432A-8739-EA287BDF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97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CAN Based Sensing and Control of an Inverted Pendulum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Nathanael Rake</a:t>
            </a:r>
          </a:p>
          <a:p>
            <a:r>
              <a:rPr lang="en-US" dirty="0"/>
              <a:t>University of Tulsa</a:t>
            </a:r>
          </a:p>
          <a:p>
            <a:r>
              <a:rPr lang="en-US" dirty="0"/>
              <a:t>ME7863-04</a:t>
            </a:r>
          </a:p>
          <a:p>
            <a:r>
              <a:rPr lang="en-US" dirty="0"/>
              <a:t>3 March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6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Existing 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3" t="28943" r="16250" b="31411"/>
          <a:stretch/>
        </p:blipFill>
        <p:spPr>
          <a:xfrm>
            <a:off x="8762333" y="365124"/>
            <a:ext cx="2899063" cy="329551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429499" y="4343400"/>
            <a:ext cx="737755" cy="987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429499" y="313169"/>
            <a:ext cx="1288474" cy="40302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167256" y="3660641"/>
            <a:ext cx="3494140" cy="16698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473536" y="2431473"/>
            <a:ext cx="529937" cy="685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52087" y="871518"/>
            <a:ext cx="2310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Quadrature Encoder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3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Existing 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Rectangle 4"/>
          <p:cNvSpPr/>
          <p:nvPr/>
        </p:nvSpPr>
        <p:spPr>
          <a:xfrm>
            <a:off x="7429499" y="3886200"/>
            <a:ext cx="737755" cy="5715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429499" y="365125"/>
            <a:ext cx="1356111" cy="35388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167254" y="3412546"/>
            <a:ext cx="3282085" cy="10662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87736" y="2171700"/>
            <a:ext cx="405246" cy="4260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47" t="45606" r="10189" b="41364"/>
          <a:stretch/>
        </p:blipFill>
        <p:spPr>
          <a:xfrm>
            <a:off x="8785610" y="420372"/>
            <a:ext cx="2663729" cy="293692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734647" y="3955616"/>
            <a:ext cx="2310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Limit Switches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1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Existing 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Rectangle 4"/>
          <p:cNvSpPr/>
          <p:nvPr/>
        </p:nvSpPr>
        <p:spPr>
          <a:xfrm>
            <a:off x="4765771" y="1822597"/>
            <a:ext cx="918056" cy="5715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683827" y="1822597"/>
            <a:ext cx="5100495" cy="14827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765771" y="2394097"/>
            <a:ext cx="2102621" cy="38857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76" y="3345947"/>
            <a:ext cx="3856473" cy="2892354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558579" y="1894509"/>
            <a:ext cx="2451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Drive and Control Boards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8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Existing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Presents a clear strategy</a:t>
            </a:r>
          </a:p>
          <a:p>
            <a:pPr lvl="1"/>
            <a:r>
              <a:rPr lang="en-US" dirty="0"/>
              <a:t>Reduces manufacturing and assembling difficulties</a:t>
            </a:r>
          </a:p>
          <a:p>
            <a:pPr lvl="1"/>
            <a:r>
              <a:rPr lang="en-US" dirty="0"/>
              <a:t>Reduces build time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State of each component is unknown</a:t>
            </a:r>
          </a:p>
          <a:p>
            <a:pPr lvl="1"/>
            <a:r>
              <a:rPr lang="en-US" dirty="0"/>
              <a:t>No motor driver</a:t>
            </a:r>
          </a:p>
          <a:p>
            <a:pPr lvl="1"/>
            <a:r>
              <a:rPr lang="en-US" dirty="0"/>
              <a:t>No surviving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Pendulum carriage is driven to each limit switch</a:t>
            </a:r>
          </a:p>
          <a:p>
            <a:pPr lvl="1"/>
            <a:r>
              <a:rPr lang="en-US" dirty="0"/>
              <a:t>Determines limit of carriage motion</a:t>
            </a:r>
          </a:p>
          <a:p>
            <a:r>
              <a:rPr lang="en-US" dirty="0"/>
              <a:t>Pendulum angle is read at steady state</a:t>
            </a:r>
          </a:p>
          <a:p>
            <a:pPr lvl="1"/>
            <a:r>
              <a:rPr lang="en-US" dirty="0"/>
              <a:t>Determines the ‘down’ direction</a:t>
            </a:r>
          </a:p>
          <a:p>
            <a:r>
              <a:rPr lang="en-US" dirty="0"/>
              <a:t>Pendulum is inverted</a:t>
            </a:r>
          </a:p>
          <a:p>
            <a:pPr lvl="1"/>
            <a:r>
              <a:rPr lang="en-US" dirty="0"/>
              <a:t>Open loop control is proposed</a:t>
            </a:r>
          </a:p>
          <a:p>
            <a:r>
              <a:rPr lang="en-US" dirty="0"/>
              <a:t>Pendulum carriage is driven along a set trajectory</a:t>
            </a:r>
          </a:p>
          <a:p>
            <a:pPr lvl="1"/>
            <a:r>
              <a:rPr lang="en-US" dirty="0"/>
              <a:t>Pendulum remains inverted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01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Methodology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147115"/>
              </p:ext>
            </p:extLst>
          </p:nvPr>
        </p:nvGraphicFramePr>
        <p:xfrm>
          <a:off x="270164" y="1454727"/>
          <a:ext cx="11575472" cy="522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95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Methodology: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System: 3 nodes (minimum)</a:t>
            </a:r>
          </a:p>
          <a:p>
            <a:pPr lvl="1"/>
            <a:r>
              <a:rPr lang="en-US" dirty="0"/>
              <a:t>One node monitors the carriage and pendulum positions</a:t>
            </a:r>
          </a:p>
          <a:p>
            <a:pPr lvl="1"/>
            <a:r>
              <a:rPr lang="en-US" dirty="0"/>
              <a:t>One node computes control inputs</a:t>
            </a:r>
          </a:p>
          <a:p>
            <a:pPr lvl="1"/>
            <a:r>
              <a:rPr lang="en-US" dirty="0"/>
              <a:t>One node drives the actuator</a:t>
            </a:r>
          </a:p>
          <a:p>
            <a:r>
              <a:rPr lang="en-US" dirty="0"/>
              <a:t>Each node is connected over CAN</a:t>
            </a:r>
          </a:p>
          <a:p>
            <a:r>
              <a:rPr lang="en-US" dirty="0"/>
              <a:t>Messages have preset frequency and length</a:t>
            </a:r>
          </a:p>
          <a:p>
            <a:r>
              <a:rPr lang="en-US" dirty="0"/>
              <a:t>Messages will have an associated priority</a:t>
            </a:r>
          </a:p>
          <a:p>
            <a:pPr lvl="1"/>
            <a:r>
              <a:rPr lang="en-US" dirty="0"/>
              <a:t>Knowing the states of the limit switches is ‘safety critical’</a:t>
            </a:r>
          </a:p>
          <a:p>
            <a:pPr lvl="1"/>
            <a:r>
              <a:rPr lang="en-US" dirty="0"/>
              <a:t>Knowing the control inputs is not ‘safety critical’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Methodology: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Sensing node monitors the limit switches and rotary encoders</a:t>
            </a:r>
          </a:p>
          <a:p>
            <a:r>
              <a:rPr lang="en-US" dirty="0"/>
              <a:t>Limit switches determine the maximum carriage range</a:t>
            </a:r>
          </a:p>
          <a:p>
            <a:pPr lvl="1"/>
            <a:r>
              <a:rPr lang="en-US" dirty="0"/>
              <a:t>Provide security in case of control system failure</a:t>
            </a:r>
          </a:p>
          <a:p>
            <a:r>
              <a:rPr lang="en-US" dirty="0"/>
              <a:t>Rotary encoder 1 determines carriage position</a:t>
            </a:r>
          </a:p>
          <a:p>
            <a:pPr lvl="1"/>
            <a:r>
              <a:rPr lang="en-US" dirty="0"/>
              <a:t>Numerical differentiation yields carriage velocity</a:t>
            </a:r>
          </a:p>
          <a:p>
            <a:r>
              <a:rPr lang="en-US" dirty="0"/>
              <a:t>Rotary encoder 2 determines pendulum position</a:t>
            </a:r>
          </a:p>
          <a:p>
            <a:pPr lvl="1"/>
            <a:r>
              <a:rPr lang="en-US" dirty="0"/>
              <a:t>Numerical differentiation yields pendulum angular velocity</a:t>
            </a:r>
          </a:p>
          <a:p>
            <a:r>
              <a:rPr lang="en-US" dirty="0">
                <a:solidFill>
                  <a:srgbClr val="FFC000"/>
                </a:solidFill>
              </a:rPr>
              <a:t>CAN Transmissions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Limit switch states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Pendulum position and angular velocity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Carriage position and velocity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8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Methodology: Control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40" y="1825625"/>
            <a:ext cx="5883942" cy="3702194"/>
          </a:xfrm>
        </p:spPr>
      </p:pic>
      <p:sp>
        <p:nvSpPr>
          <p:cNvPr id="5" name="TextBox 4"/>
          <p:cNvSpPr txBox="1"/>
          <p:nvPr/>
        </p:nvSpPr>
        <p:spPr>
          <a:xfrm>
            <a:off x="5997440" y="5538350"/>
            <a:ext cx="588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Wikipedia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5159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node provides control inputs to the actuation system</a:t>
            </a:r>
          </a:p>
          <a:p>
            <a:r>
              <a:rPr lang="en-US" dirty="0"/>
              <a:t>Utilizes full state feedback</a:t>
            </a:r>
          </a:p>
          <a:p>
            <a:pPr lvl="1"/>
            <a:r>
              <a:rPr lang="en-US" dirty="0"/>
              <a:t>States are carriage position, carriage velocity, pendulum position, and pendulum velocity</a:t>
            </a:r>
          </a:p>
          <a:p>
            <a:r>
              <a:rPr lang="en-US" dirty="0">
                <a:solidFill>
                  <a:srgbClr val="FFC000"/>
                </a:solidFill>
              </a:rPr>
              <a:t>CAN Transmissions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Control input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0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Methodology: Actuation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Actuation node controls the motor driver</a:t>
            </a:r>
          </a:p>
          <a:p>
            <a:pPr lvl="1"/>
            <a:r>
              <a:rPr lang="en-US" dirty="0"/>
              <a:t>Signals the driver to deliver the control input</a:t>
            </a:r>
          </a:p>
          <a:p>
            <a:r>
              <a:rPr lang="en-US" dirty="0">
                <a:solidFill>
                  <a:srgbClr val="FFC000"/>
                </a:solidFill>
              </a:rPr>
              <a:t>CAN Transmissions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No required transmissions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3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12 Minutes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Existing Hardware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Sensing</a:t>
            </a:r>
          </a:p>
          <a:p>
            <a:pPr lvl="1"/>
            <a:r>
              <a:rPr lang="en-US" dirty="0"/>
              <a:t>Control</a:t>
            </a:r>
          </a:p>
          <a:p>
            <a:pPr lvl="1"/>
            <a:r>
              <a:rPr lang="en-US" dirty="0"/>
              <a:t>Actuation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Deliverables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3 Minutes</a:t>
            </a:r>
          </a:p>
          <a:p>
            <a:r>
              <a:rPr lang="en-US" dirty="0"/>
              <a:t>Questions and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43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14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System testing</a:t>
            </a:r>
          </a:p>
          <a:p>
            <a:pPr lvl="1"/>
            <a:r>
              <a:rPr lang="en-US" dirty="0"/>
              <a:t>No assumptions of functionality</a:t>
            </a:r>
          </a:p>
          <a:p>
            <a:r>
              <a:rPr lang="en-US" dirty="0"/>
              <a:t>Hardware acquisition</a:t>
            </a:r>
          </a:p>
          <a:p>
            <a:pPr lvl="1"/>
            <a:r>
              <a:rPr lang="en-US" dirty="0"/>
              <a:t>Possible lead times</a:t>
            </a:r>
          </a:p>
          <a:p>
            <a:r>
              <a:rPr lang="en-US" dirty="0"/>
              <a:t>Developing accurate system models</a:t>
            </a:r>
          </a:p>
          <a:p>
            <a:pPr lvl="1"/>
            <a:r>
              <a:rPr lang="en-US" dirty="0"/>
              <a:t>Parameter measurement (pendulum moment of inertia, carriage mass, etc.)</a:t>
            </a:r>
          </a:p>
          <a:p>
            <a:r>
              <a:rPr lang="en-US" dirty="0"/>
              <a:t>Effective data transmission</a:t>
            </a:r>
          </a:p>
          <a:p>
            <a:pPr lvl="1"/>
            <a:r>
              <a:rPr lang="en-US" dirty="0"/>
              <a:t>Format</a:t>
            </a:r>
          </a:p>
          <a:p>
            <a:pPr lvl="1"/>
            <a:r>
              <a:rPr lang="en-US" dirty="0"/>
              <a:t>Frequency</a:t>
            </a:r>
          </a:p>
          <a:p>
            <a:r>
              <a:rPr lang="en-US" dirty="0"/>
              <a:t>Documentation generation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69627" y="1825625"/>
            <a:ext cx="55314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C000"/>
                </a:solidFill>
              </a:rPr>
              <a:t>Efficient Testing</a:t>
            </a:r>
          </a:p>
          <a:p>
            <a:r>
              <a:rPr lang="en-US" dirty="0">
                <a:solidFill>
                  <a:srgbClr val="FFC000"/>
                </a:solidFill>
              </a:rPr>
              <a:t>Triage</a:t>
            </a:r>
          </a:p>
          <a:p>
            <a:r>
              <a:rPr lang="en-US" dirty="0">
                <a:solidFill>
                  <a:srgbClr val="FFC000"/>
                </a:solidFill>
              </a:rPr>
              <a:t>Proactive ordering</a:t>
            </a:r>
          </a:p>
          <a:p>
            <a:r>
              <a:rPr lang="en-US" dirty="0">
                <a:solidFill>
                  <a:srgbClr val="FFC000"/>
                </a:solidFill>
              </a:rPr>
              <a:t>Redundant testing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93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Deliverables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264438"/>
              </p:ext>
            </p:extLst>
          </p:nvPr>
        </p:nvGraphicFramePr>
        <p:xfrm>
          <a:off x="415637" y="1818409"/>
          <a:ext cx="11388436" cy="484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99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Questions and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2FE59-AA7E-41E4-B720-A7183B9BA7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-753780"/>
            <a:ext cx="9597693" cy="719826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5464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 Area Networks (CAN) </a:t>
            </a:r>
          </a:p>
          <a:p>
            <a:pPr lvl="1"/>
            <a:r>
              <a:rPr lang="en-US" dirty="0"/>
              <a:t>Used in a variety of applications, especially vehicle networking</a:t>
            </a:r>
          </a:p>
          <a:p>
            <a:r>
              <a:rPr lang="en-US" dirty="0"/>
              <a:t>Driving Forces</a:t>
            </a:r>
          </a:p>
          <a:p>
            <a:pPr lvl="1"/>
            <a:r>
              <a:rPr lang="en-US" dirty="0"/>
              <a:t>Increase in vehicle autonomy and control system sophistication</a:t>
            </a:r>
          </a:p>
          <a:p>
            <a:pPr lvl="1"/>
            <a:r>
              <a:rPr lang="en-US" dirty="0"/>
              <a:t>Importance of having a secure network is increasing</a:t>
            </a:r>
          </a:p>
          <a:p>
            <a:r>
              <a:rPr lang="en-US" dirty="0"/>
              <a:t>Needs</a:t>
            </a:r>
          </a:p>
          <a:p>
            <a:pPr lvl="1"/>
            <a:r>
              <a:rPr lang="en-US" dirty="0"/>
              <a:t>Tool to demonstrate the importance of network security</a:t>
            </a:r>
          </a:p>
          <a:p>
            <a:pPr lvl="1"/>
            <a:r>
              <a:rPr lang="en-US" dirty="0"/>
              <a:t>Testbed for network attack and security strategies</a:t>
            </a:r>
          </a:p>
          <a:p>
            <a:pPr lvl="1"/>
            <a:r>
              <a:rPr lang="en-US" dirty="0"/>
              <a:t>A teaching tool for future engineers and computer scientists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Inverted pendulum system based around a CAN network</a:t>
            </a:r>
          </a:p>
          <a:p>
            <a:pPr lvl="1"/>
            <a:r>
              <a:rPr lang="en-US" dirty="0"/>
              <a:t>Inherent instability demonstrates the efficacy of the network and controller</a:t>
            </a:r>
          </a:p>
          <a:p>
            <a:r>
              <a:rPr lang="en-US" dirty="0"/>
              <a:t>Nodes on the network will perform incremental yet important tasks</a:t>
            </a:r>
          </a:p>
          <a:p>
            <a:pPr lvl="1"/>
            <a:r>
              <a:rPr lang="en-US" dirty="0"/>
              <a:t>Loss of any one node could compromise the system</a:t>
            </a:r>
          </a:p>
          <a:p>
            <a:r>
              <a:rPr lang="en-US" dirty="0"/>
              <a:t>Additional connection points allow the insertion of network traffic</a:t>
            </a:r>
          </a:p>
          <a:p>
            <a:r>
              <a:rPr lang="en-US" dirty="0"/>
              <a:t>Documentation provides information on the inner workings of the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Existing 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5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Existing 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Rectangle 2"/>
          <p:cNvSpPr/>
          <p:nvPr/>
        </p:nvSpPr>
        <p:spPr>
          <a:xfrm>
            <a:off x="5372100" y="2732809"/>
            <a:ext cx="561109" cy="28575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39836" y="2836718"/>
            <a:ext cx="1832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Pendulum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1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Existing 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cxnSp>
        <p:nvCxnSpPr>
          <p:cNvPr id="6" name="Straight Connector 5"/>
          <p:cNvCxnSpPr/>
          <p:nvPr/>
        </p:nvCxnSpPr>
        <p:spPr>
          <a:xfrm flipH="1">
            <a:off x="1835729" y="1825625"/>
            <a:ext cx="3505198" cy="8344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28" y="2738003"/>
            <a:ext cx="2902527" cy="2176895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 flipH="1">
            <a:off x="4738256" y="2286000"/>
            <a:ext cx="1891144" cy="26288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2563" y="5143500"/>
            <a:ext cx="2310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24V DC Motor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40927" y="1825625"/>
            <a:ext cx="1288473" cy="4603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3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Existing 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Rectangle 4"/>
          <p:cNvSpPr/>
          <p:nvPr/>
        </p:nvSpPr>
        <p:spPr>
          <a:xfrm>
            <a:off x="7055428" y="2199698"/>
            <a:ext cx="1693718" cy="10734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4" t="10182" r="4569" b="66893"/>
          <a:stretch/>
        </p:blipFill>
        <p:spPr>
          <a:xfrm>
            <a:off x="2519146" y="4001294"/>
            <a:ext cx="3850482" cy="251460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 flipH="1">
            <a:off x="2473037" y="2199698"/>
            <a:ext cx="4582391" cy="1760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394788" y="3273136"/>
            <a:ext cx="2375141" cy="32779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4542" y="3273136"/>
            <a:ext cx="2310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24V DC Power Supply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1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Existing 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cxnSp>
        <p:nvCxnSpPr>
          <p:cNvPr id="5" name="Straight Connector 4"/>
          <p:cNvCxnSpPr/>
          <p:nvPr/>
        </p:nvCxnSpPr>
        <p:spPr>
          <a:xfrm flipH="1">
            <a:off x="1066801" y="1825625"/>
            <a:ext cx="3796144" cy="7896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738256" y="2452255"/>
            <a:ext cx="1891144" cy="297894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862945" y="1825625"/>
            <a:ext cx="1766455" cy="6266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2677609"/>
            <a:ext cx="3671455" cy="275359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8090D-B9ED-432A-8739-EA287BDFBE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08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1256</TotalTime>
  <Words>568</Words>
  <Application>Microsoft Office PowerPoint</Application>
  <PresentationFormat>Widescreen</PresentationFormat>
  <Paragraphs>165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CAN Based Sensing and Control of an Inverted Pendulum</vt:lpstr>
      <vt:lpstr>Overview</vt:lpstr>
      <vt:lpstr>Motivation</vt:lpstr>
      <vt:lpstr>Project Description</vt:lpstr>
      <vt:lpstr>Existing Hardware</vt:lpstr>
      <vt:lpstr>Existing Hardware</vt:lpstr>
      <vt:lpstr>Existing Hardware</vt:lpstr>
      <vt:lpstr>Existing Hardware</vt:lpstr>
      <vt:lpstr>Existing Hardware</vt:lpstr>
      <vt:lpstr>Existing Hardware</vt:lpstr>
      <vt:lpstr>Existing Hardware</vt:lpstr>
      <vt:lpstr>Existing Hardware</vt:lpstr>
      <vt:lpstr>Existing Hardware</vt:lpstr>
      <vt:lpstr>Methodology</vt:lpstr>
      <vt:lpstr>Methodology</vt:lpstr>
      <vt:lpstr>Methodology: Networking</vt:lpstr>
      <vt:lpstr>Methodology: Sensing</vt:lpstr>
      <vt:lpstr>Methodology: Control</vt:lpstr>
      <vt:lpstr>Methodology: Actuation</vt:lpstr>
      <vt:lpstr>Challenges</vt:lpstr>
      <vt:lpstr>Deliverables</vt:lpstr>
      <vt:lpstr>Questions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Based Sensing and Control of an Inverted Pendulum</dc:title>
  <dc:creator>Nathanael Rake</dc:creator>
  <cp:lastModifiedBy>David Nnaji</cp:lastModifiedBy>
  <cp:revision>28</cp:revision>
  <dcterms:created xsi:type="dcterms:W3CDTF">2017-03-03T04:51:37Z</dcterms:created>
  <dcterms:modified xsi:type="dcterms:W3CDTF">2018-05-31T15:16:55Z</dcterms:modified>
</cp:coreProperties>
</file>